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12631-457E-4405-86DC-D83CF13FC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2059174"/>
          </a:xfrm>
        </p:spPr>
        <p:txBody>
          <a:bodyPr>
            <a:noAutofit/>
          </a:bodyPr>
          <a:lstStyle/>
          <a:p>
            <a:r>
              <a:rPr lang="en-US" sz="6600" dirty="0"/>
              <a:t>In by 12</a:t>
            </a:r>
            <a:br>
              <a:rPr lang="en-US" sz="6600" dirty="0"/>
            </a:br>
            <a:r>
              <a:rPr lang="en-US" sz="6600" dirty="0"/>
              <a:t>Out by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A4BF66-305B-40BA-A6D8-87F64CA5A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4532243"/>
            <a:ext cx="8673427" cy="696610"/>
          </a:xfrm>
        </p:spPr>
        <p:txBody>
          <a:bodyPr>
            <a:normAutofit/>
          </a:bodyPr>
          <a:lstStyle/>
          <a:p>
            <a:r>
              <a:rPr lang="en-US" sz="2800" dirty="0"/>
              <a:t>Mark 6:7-13</a:t>
            </a:r>
          </a:p>
        </p:txBody>
      </p:sp>
    </p:spTree>
    <p:extLst>
      <p:ext uri="{BB962C8B-B14F-4D97-AF65-F5344CB8AC3E}">
        <p14:creationId xmlns:p14="http://schemas.microsoft.com/office/powerpoint/2010/main" val="697114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94175-DA16-45E4-9D5C-9F09B39D3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Laundry /</a:t>
            </a:r>
            <a:br>
              <a:rPr lang="en-US" dirty="0"/>
            </a:br>
            <a:r>
              <a:rPr lang="en-US" dirty="0"/>
              <a:t>Dry Cleaners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1DB97-E27D-4609-AFE2-05F34CAC2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sign in the window said, “In by 12, Out by 2.”</a:t>
            </a:r>
          </a:p>
          <a:p>
            <a:r>
              <a:rPr lang="en-US" sz="3200" dirty="0"/>
              <a:t>Jesus called 12 men to be His Apostles.</a:t>
            </a:r>
          </a:p>
          <a:p>
            <a:r>
              <a:rPr lang="en-US" sz="3200" dirty="0"/>
              <a:t>Soon after He called the 12 – He sent them out by 2</a:t>
            </a:r>
          </a:p>
        </p:txBody>
      </p:sp>
    </p:spTree>
    <p:extLst>
      <p:ext uri="{BB962C8B-B14F-4D97-AF65-F5344CB8AC3E}">
        <p14:creationId xmlns:p14="http://schemas.microsoft.com/office/powerpoint/2010/main" val="115374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58408-DABD-45A4-A9D1-C6989CD7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 6:7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F6D86-F9DA-426D-AE9B-CD299C5C9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611" y="212035"/>
            <a:ext cx="7618860" cy="6400799"/>
          </a:xfrm>
        </p:spPr>
        <p:txBody>
          <a:bodyPr>
            <a:noAutofit/>
          </a:bodyPr>
          <a:lstStyle/>
          <a:p>
            <a:r>
              <a:rPr lang="en-US" sz="4000" b="1" baseline="30000" dirty="0"/>
              <a:t>7</a:t>
            </a:r>
            <a:r>
              <a:rPr lang="en-US" sz="4000" dirty="0"/>
              <a:t> </a:t>
            </a:r>
            <a:r>
              <a:rPr lang="en-US" sz="4000" b="1" u="sng" dirty="0"/>
              <a:t>And He called the twelve to </a:t>
            </a:r>
            <a:r>
              <a:rPr lang="en-US" sz="4000" b="1" i="1" u="sng" dirty="0"/>
              <a:t>Himself,</a:t>
            </a:r>
            <a:r>
              <a:rPr lang="en-US" sz="4000" b="1" u="sng" dirty="0"/>
              <a:t> and began to send them out two </a:t>
            </a:r>
            <a:r>
              <a:rPr lang="en-US" sz="4000" b="1" i="1" u="sng" dirty="0"/>
              <a:t>by</a:t>
            </a:r>
            <a:r>
              <a:rPr lang="en-US" sz="4000" b="1" u="sng" dirty="0"/>
              <a:t> two, and gave them power over unclean spirits.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65222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94175-DA16-45E4-9D5C-9F09B39D3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12?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Why 2?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1DB97-E27D-4609-AFE2-05F34CAC2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Why 12?</a:t>
            </a:r>
          </a:p>
          <a:p>
            <a:r>
              <a:rPr lang="en-US" sz="3200" dirty="0"/>
              <a:t>12 tribes of Israel, 12 gates, 12 foundations</a:t>
            </a:r>
          </a:p>
          <a:p>
            <a:r>
              <a:rPr lang="en-US" sz="3200" b="1" dirty="0"/>
              <a:t>Why 2?</a:t>
            </a:r>
          </a:p>
          <a:p>
            <a:r>
              <a:rPr lang="en-US" sz="3200" dirty="0"/>
              <a:t>2 = strength, security, safety, companionship</a:t>
            </a:r>
          </a:p>
        </p:txBody>
      </p:sp>
    </p:spTree>
    <p:extLst>
      <p:ext uri="{BB962C8B-B14F-4D97-AF65-F5344CB8AC3E}">
        <p14:creationId xmlns:p14="http://schemas.microsoft.com/office/powerpoint/2010/main" val="2789170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FA7F1-5A88-4F9B-8095-8741FF93F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– </a:t>
            </a:r>
            <a:br>
              <a:rPr lang="en-US" dirty="0"/>
            </a:br>
            <a:r>
              <a:rPr lang="en-US" dirty="0"/>
              <a:t>Gave them</a:t>
            </a:r>
            <a:br>
              <a:rPr lang="en-US" dirty="0"/>
            </a:br>
            <a:r>
              <a:rPr lang="en-US" dirty="0"/>
              <a:t>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97516-953B-43DC-93F7-AF524A01B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2487" y="278296"/>
            <a:ext cx="7460974" cy="6294782"/>
          </a:xfrm>
        </p:spPr>
        <p:txBody>
          <a:bodyPr>
            <a:noAutofit/>
          </a:bodyPr>
          <a:lstStyle/>
          <a:p>
            <a:r>
              <a:rPr lang="en-US" sz="2400" b="1" dirty="0"/>
              <a:t>V. 7b and gave them power over unclean spirits. </a:t>
            </a:r>
          </a:p>
          <a:p>
            <a:r>
              <a:rPr lang="en-US" sz="2400" b="1" dirty="0"/>
              <a:t>We also have power</a:t>
            </a:r>
          </a:p>
          <a:p>
            <a:r>
              <a:rPr lang="en-US" sz="2400" b="1" dirty="0"/>
              <a:t>2 Timothy 1:7 </a:t>
            </a:r>
            <a:r>
              <a:rPr lang="en-US" sz="2400" dirty="0"/>
              <a:t>For God has not given us a spirit of fear, but of power and of love and of a sound mind. </a:t>
            </a:r>
          </a:p>
          <a:p>
            <a:r>
              <a:rPr lang="en-US" sz="2400" b="1" dirty="0"/>
              <a:t>Titus 2:15a </a:t>
            </a:r>
            <a:r>
              <a:rPr lang="en-US" sz="2400" dirty="0"/>
              <a:t>Speak these things, exhort, and rebuke with all authority. </a:t>
            </a:r>
          </a:p>
          <a:p>
            <a:r>
              <a:rPr lang="en-US" sz="2400" b="1" dirty="0"/>
              <a:t>Romans 1:16 </a:t>
            </a:r>
            <a:r>
              <a:rPr lang="en-US" sz="2400" dirty="0"/>
              <a:t>For I am not ashamed of the gospel of Christ, for it is the power of God to salvation for everyone who believes, for the Jew first and also for the Greek. </a:t>
            </a:r>
          </a:p>
        </p:txBody>
      </p:sp>
    </p:spTree>
    <p:extLst>
      <p:ext uri="{BB962C8B-B14F-4D97-AF65-F5344CB8AC3E}">
        <p14:creationId xmlns:p14="http://schemas.microsoft.com/office/powerpoint/2010/main" val="1894962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FA7F1-5A88-4F9B-8095-8741FF93F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– </a:t>
            </a:r>
            <a:br>
              <a:rPr lang="en-US" dirty="0"/>
            </a:br>
            <a:r>
              <a:rPr lang="en-US" dirty="0"/>
              <a:t>Gave them</a:t>
            </a:r>
            <a:br>
              <a:rPr lang="en-US" dirty="0"/>
            </a:br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97516-953B-43DC-93F7-AF524A01B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5253" y="318053"/>
            <a:ext cx="7368208" cy="6149008"/>
          </a:xfrm>
        </p:spPr>
        <p:txBody>
          <a:bodyPr>
            <a:noAutofit/>
          </a:bodyPr>
          <a:lstStyle/>
          <a:p>
            <a:r>
              <a:rPr lang="en-US" sz="3200" b="1" u="sng" dirty="0"/>
              <a:t>V. 8-9 </a:t>
            </a:r>
            <a:r>
              <a:rPr lang="en-US" sz="3200" b="1" baseline="30000" dirty="0"/>
              <a:t>8</a:t>
            </a:r>
            <a:r>
              <a:rPr lang="en-US" sz="3200" dirty="0"/>
              <a:t> He commanded them to take nothing for the journey except a staff--no bag, no bread, no copper in </a:t>
            </a:r>
            <a:r>
              <a:rPr lang="en-US" sz="3200" i="1" dirty="0"/>
              <a:t>their</a:t>
            </a:r>
            <a:r>
              <a:rPr lang="en-US" sz="3200" dirty="0"/>
              <a:t> money belts-- </a:t>
            </a:r>
            <a:r>
              <a:rPr lang="en-US" sz="3200" b="1" baseline="30000" dirty="0"/>
              <a:t>9</a:t>
            </a:r>
            <a:r>
              <a:rPr lang="en-US" sz="3200" dirty="0"/>
              <a:t> but to wear sandals, and not to put on two tunics. </a:t>
            </a:r>
          </a:p>
          <a:p>
            <a:r>
              <a:rPr lang="en-US" sz="3200" dirty="0"/>
              <a:t>Take </a:t>
            </a:r>
            <a:r>
              <a:rPr lang="en-US" sz="3200" b="1" dirty="0"/>
              <a:t>NOTHING</a:t>
            </a:r>
            <a:r>
              <a:rPr lang="en-US" sz="3200" dirty="0"/>
              <a:t> for the journey</a:t>
            </a:r>
          </a:p>
          <a:p>
            <a:r>
              <a:rPr lang="en-US" sz="3200" dirty="0"/>
              <a:t>No bag; No bread; No money</a:t>
            </a:r>
          </a:p>
          <a:p>
            <a:r>
              <a:rPr lang="en-US" sz="3200" dirty="0"/>
              <a:t>Only 1 set of clothes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5924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FA7F1-5A88-4F9B-8095-8741FF93F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– </a:t>
            </a:r>
            <a:br>
              <a:rPr lang="en-US" dirty="0"/>
            </a:br>
            <a:r>
              <a:rPr lang="en-US" dirty="0"/>
              <a:t>Gave them</a:t>
            </a:r>
            <a:br>
              <a:rPr lang="en-US" dirty="0"/>
            </a:br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97516-953B-43DC-93F7-AF524A01B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8748" y="238539"/>
            <a:ext cx="7460973" cy="6400800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V. 11 </a:t>
            </a:r>
            <a:r>
              <a:rPr lang="en-US" sz="2800" b="1" baseline="30000" dirty="0"/>
              <a:t>11</a:t>
            </a:r>
            <a:r>
              <a:rPr lang="en-US" sz="2800" dirty="0"/>
              <a:t> And whoever will not receive you nor hear you, when you depart from there, shake off the dust under your feet as a testimony against them. Assuredly, I say to you, it will be more tolerable for Sodom and Gomorrah in the day of judgment than for that city!" </a:t>
            </a:r>
          </a:p>
          <a:p>
            <a:r>
              <a:rPr lang="en-US" sz="2800" dirty="0"/>
              <a:t>Not listen? Depart, shake off the dust</a:t>
            </a:r>
          </a:p>
        </p:txBody>
      </p:sp>
    </p:spTree>
    <p:extLst>
      <p:ext uri="{BB962C8B-B14F-4D97-AF65-F5344CB8AC3E}">
        <p14:creationId xmlns:p14="http://schemas.microsoft.com/office/powerpoint/2010/main" val="3468623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546D0-7D16-4C8B-9089-2469A266D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They Went</a:t>
            </a:r>
            <a:br>
              <a:rPr lang="en-US" dirty="0"/>
            </a:br>
            <a:r>
              <a:rPr lang="en-US" dirty="0"/>
              <a:t>and</a:t>
            </a:r>
            <a:br>
              <a:rPr lang="en-US" dirty="0"/>
            </a:br>
            <a:r>
              <a:rPr lang="en-US" dirty="0"/>
              <a:t>Preached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75885-5B71-4462-833D-9AECACFB7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8505" y="803186"/>
            <a:ext cx="7209182" cy="5248622"/>
          </a:xfrm>
        </p:spPr>
        <p:txBody>
          <a:bodyPr>
            <a:normAutofit/>
          </a:bodyPr>
          <a:lstStyle/>
          <a:p>
            <a:r>
              <a:rPr lang="en-US" sz="2800" dirty="0"/>
              <a:t>V. 12 So they went out and preached that </a:t>
            </a:r>
            <a:r>
              <a:rPr lang="en-US" sz="2800" i="1" dirty="0"/>
              <a:t>people</a:t>
            </a:r>
            <a:r>
              <a:rPr lang="en-US" sz="2800" dirty="0"/>
              <a:t> should repent. </a:t>
            </a:r>
          </a:p>
          <a:p>
            <a:r>
              <a:rPr lang="en-US" sz="2800" dirty="0"/>
              <a:t>No formal training</a:t>
            </a:r>
          </a:p>
          <a:p>
            <a:r>
              <a:rPr lang="en-US" sz="2800" dirty="0"/>
              <a:t>No master of divinity, preacher training school, no class in homiletics</a:t>
            </a:r>
          </a:p>
          <a:p>
            <a:r>
              <a:rPr lang="en-US" sz="2800" dirty="0"/>
              <a:t>Just start preaching</a:t>
            </a:r>
          </a:p>
          <a:p>
            <a:r>
              <a:rPr lang="en-US" sz="2800" dirty="0"/>
              <a:t>Remember the 5 </a:t>
            </a:r>
            <a:r>
              <a:rPr lang="en-US" sz="2800" dirty="0" err="1"/>
              <a:t>Jule</a:t>
            </a:r>
            <a:r>
              <a:rPr lang="en-US" sz="2800" dirty="0"/>
              <a:t> Miller filmstrips?</a:t>
            </a:r>
          </a:p>
          <a:p>
            <a:r>
              <a:rPr lang="en-US" sz="2800" dirty="0"/>
              <a:t>12 Lessons on how to teach the 5!</a:t>
            </a:r>
          </a:p>
        </p:txBody>
      </p:sp>
    </p:spTree>
    <p:extLst>
      <p:ext uri="{BB962C8B-B14F-4D97-AF65-F5344CB8AC3E}">
        <p14:creationId xmlns:p14="http://schemas.microsoft.com/office/powerpoint/2010/main" val="657262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546D0-7D16-4C8B-9089-2469A266D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They</a:t>
            </a:r>
            <a:br>
              <a:rPr lang="en-US" dirty="0"/>
            </a:br>
            <a:r>
              <a:rPr lang="en-US" dirty="0"/>
              <a:t>Preached</a:t>
            </a:r>
            <a:br>
              <a:rPr lang="en-US" dirty="0"/>
            </a:br>
            <a:r>
              <a:rPr lang="en-US" dirty="0"/>
              <a:t>Repentance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75885-5B71-4462-833D-9AECACFB7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8505" y="803186"/>
            <a:ext cx="7209182" cy="5248622"/>
          </a:xfrm>
        </p:spPr>
        <p:txBody>
          <a:bodyPr>
            <a:normAutofit/>
          </a:bodyPr>
          <a:lstStyle/>
          <a:p>
            <a:r>
              <a:rPr lang="en-US" sz="2800" dirty="0"/>
              <a:t>V. 12 So they went out and </a:t>
            </a:r>
            <a:r>
              <a:rPr lang="en-US" sz="2800" b="1" u="sng" dirty="0"/>
              <a:t>preached that </a:t>
            </a:r>
            <a:r>
              <a:rPr lang="en-US" sz="2800" b="1" i="1" u="sng" dirty="0"/>
              <a:t>people</a:t>
            </a:r>
            <a:r>
              <a:rPr lang="en-US" sz="2800" b="1" u="sng" dirty="0"/>
              <a:t> should repent</a:t>
            </a:r>
            <a:r>
              <a:rPr lang="en-US" sz="2800" dirty="0"/>
              <a:t>. </a:t>
            </a:r>
          </a:p>
          <a:p>
            <a:r>
              <a:rPr lang="en-US" sz="2800" dirty="0"/>
              <a:t>Here is their sermon in one word – Repent</a:t>
            </a:r>
          </a:p>
          <a:p>
            <a:r>
              <a:rPr lang="en-US" sz="2800" dirty="0"/>
              <a:t>Jesus preached this.  Matthew 4:17</a:t>
            </a:r>
          </a:p>
          <a:p>
            <a:r>
              <a:rPr lang="en-US" sz="2800" dirty="0"/>
              <a:t>John preached this.  Matthew 3:2</a:t>
            </a:r>
          </a:p>
          <a:p>
            <a:r>
              <a:rPr lang="en-US" sz="2800" dirty="0"/>
              <a:t>Peter did.  Acts 2:38</a:t>
            </a:r>
          </a:p>
          <a:p>
            <a:r>
              <a:rPr lang="en-US" sz="2800" dirty="0"/>
              <a:t>Paul did.  Acts 17:30</a:t>
            </a:r>
          </a:p>
        </p:txBody>
      </p:sp>
    </p:spTree>
    <p:extLst>
      <p:ext uri="{BB962C8B-B14F-4D97-AF65-F5344CB8AC3E}">
        <p14:creationId xmlns:p14="http://schemas.microsoft.com/office/powerpoint/2010/main" val="2196642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39</TotalTime>
  <Words>279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 Light</vt:lpstr>
      <vt:lpstr>Rockwell</vt:lpstr>
      <vt:lpstr>Wingdings</vt:lpstr>
      <vt:lpstr>Atlas</vt:lpstr>
      <vt:lpstr>In by 12 Out by 2</vt:lpstr>
      <vt:lpstr>Laundry / Dry Cleaners</vt:lpstr>
      <vt:lpstr>Mark 6:7</vt:lpstr>
      <vt:lpstr>Why 12?  Why 2?</vt:lpstr>
      <vt:lpstr>Jesus –  Gave them Power</vt:lpstr>
      <vt:lpstr>Jesus –  Gave them Limitations</vt:lpstr>
      <vt:lpstr>Jesus –  Gave them Instructions</vt:lpstr>
      <vt:lpstr>They Went and Preached</vt:lpstr>
      <vt:lpstr>They Preached Repentance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by 12 Out by 2</dc:title>
  <dc:creator>Manly Luscombe</dc:creator>
  <cp:lastModifiedBy>Manly Luscombe</cp:lastModifiedBy>
  <cp:revision>7</cp:revision>
  <dcterms:created xsi:type="dcterms:W3CDTF">2017-08-12T18:47:34Z</dcterms:created>
  <dcterms:modified xsi:type="dcterms:W3CDTF">2017-08-12T19:26:38Z</dcterms:modified>
</cp:coreProperties>
</file>