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9605ECB8-3C2B-4586-B8C9-661B1BE0F3B2}"/>
    <pc:docChg chg="custSel addSld modSld sldOrd modMainMaster">
      <pc:chgData name="Manly Luscombe" userId="d66a401e1e7a39bf" providerId="LiveId" clId="{9605ECB8-3C2B-4586-B8C9-661B1BE0F3B2}" dt="2022-06-02T20:24:59.947" v="910" actId="20577"/>
      <pc:docMkLst>
        <pc:docMk/>
      </pc:docMkLst>
      <pc:sldChg chg="modTransition">
        <pc:chgData name="Manly Luscombe" userId="d66a401e1e7a39bf" providerId="LiveId" clId="{9605ECB8-3C2B-4586-B8C9-661B1BE0F3B2}" dt="2022-04-25T22:16:39.368" v="791"/>
        <pc:sldMkLst>
          <pc:docMk/>
          <pc:sldMk cId="575731016" sldId="256"/>
        </pc:sldMkLst>
      </pc:sldChg>
      <pc:sldChg chg="ord modTransition">
        <pc:chgData name="Manly Luscombe" userId="d66a401e1e7a39bf" providerId="LiveId" clId="{9605ECB8-3C2B-4586-B8C9-661B1BE0F3B2}" dt="2022-04-25T22:16:39.368" v="791"/>
        <pc:sldMkLst>
          <pc:docMk/>
          <pc:sldMk cId="3307895576" sldId="257"/>
        </pc:sldMkLst>
      </pc:sldChg>
      <pc:sldChg chg="addSp modSp mod modTransition">
        <pc:chgData name="Manly Luscombe" userId="d66a401e1e7a39bf" providerId="LiveId" clId="{9605ECB8-3C2B-4586-B8C9-661B1BE0F3B2}" dt="2022-04-25T22:16:39.368" v="791"/>
        <pc:sldMkLst>
          <pc:docMk/>
          <pc:sldMk cId="206129295" sldId="258"/>
        </pc:sldMkLst>
        <pc:spChg chg="mod">
          <ac:chgData name="Manly Luscombe" userId="d66a401e1e7a39bf" providerId="LiveId" clId="{9605ECB8-3C2B-4586-B8C9-661B1BE0F3B2}" dt="2022-04-25T22:10:08.434" v="776" actId="27636"/>
          <ac:spMkLst>
            <pc:docMk/>
            <pc:sldMk cId="206129295" sldId="258"/>
            <ac:spMk id="3" creationId="{5445D9EF-C68E-4A98-BC7D-54C099E4CB45}"/>
          </ac:spMkLst>
        </pc:spChg>
        <pc:picChg chg="add mod">
          <ac:chgData name="Manly Luscombe" userId="d66a401e1e7a39bf" providerId="LiveId" clId="{9605ECB8-3C2B-4586-B8C9-661B1BE0F3B2}" dt="2022-04-25T22:10:14.358" v="777" actId="14100"/>
          <ac:picMkLst>
            <pc:docMk/>
            <pc:sldMk cId="206129295" sldId="258"/>
            <ac:picMk id="4" creationId="{1926F7FC-6018-4074-9CEB-91145A8C0BF2}"/>
          </ac:picMkLst>
        </pc:picChg>
      </pc:sldChg>
      <pc:sldChg chg="modSp mod modTransition">
        <pc:chgData name="Manly Luscombe" userId="d66a401e1e7a39bf" providerId="LiveId" clId="{9605ECB8-3C2B-4586-B8C9-661B1BE0F3B2}" dt="2022-06-02T20:23:35.178" v="828" actId="6549"/>
        <pc:sldMkLst>
          <pc:docMk/>
          <pc:sldMk cId="726222886" sldId="259"/>
        </pc:sldMkLst>
        <pc:spChg chg="mod">
          <ac:chgData name="Manly Luscombe" userId="d66a401e1e7a39bf" providerId="LiveId" clId="{9605ECB8-3C2B-4586-B8C9-661B1BE0F3B2}" dt="2022-06-02T20:23:35.178" v="828" actId="6549"/>
          <ac:spMkLst>
            <pc:docMk/>
            <pc:sldMk cId="726222886" sldId="259"/>
            <ac:spMk id="3" creationId="{5445D9EF-C68E-4A98-BC7D-54C099E4CB45}"/>
          </ac:spMkLst>
        </pc:spChg>
      </pc:sldChg>
      <pc:sldChg chg="modSp mod modTransition">
        <pc:chgData name="Manly Luscombe" userId="d66a401e1e7a39bf" providerId="LiveId" clId="{9605ECB8-3C2B-4586-B8C9-661B1BE0F3B2}" dt="2022-06-02T20:23:16.086" v="810" actId="20577"/>
        <pc:sldMkLst>
          <pc:docMk/>
          <pc:sldMk cId="1455105451" sldId="260"/>
        </pc:sldMkLst>
        <pc:spChg chg="mod">
          <ac:chgData name="Manly Luscombe" userId="d66a401e1e7a39bf" providerId="LiveId" clId="{9605ECB8-3C2B-4586-B8C9-661B1BE0F3B2}" dt="2022-04-25T22:10:49.851" v="782" actId="14100"/>
          <ac:spMkLst>
            <pc:docMk/>
            <pc:sldMk cId="1455105451" sldId="260"/>
            <ac:spMk id="2" creationId="{B27A6823-E3C1-430C-9DDB-635F31EF9CE1}"/>
          </ac:spMkLst>
        </pc:spChg>
        <pc:spChg chg="mod">
          <ac:chgData name="Manly Luscombe" userId="d66a401e1e7a39bf" providerId="LiveId" clId="{9605ECB8-3C2B-4586-B8C9-661B1BE0F3B2}" dt="2022-06-02T20:23:16.086" v="810" actId="20577"/>
          <ac:spMkLst>
            <pc:docMk/>
            <pc:sldMk cId="1455105451" sldId="260"/>
            <ac:spMk id="3" creationId="{5445D9EF-C68E-4A98-BC7D-54C099E4CB45}"/>
          </ac:spMkLst>
        </pc:spChg>
      </pc:sldChg>
      <pc:sldChg chg="modSp mod modTransition">
        <pc:chgData name="Manly Luscombe" userId="d66a401e1e7a39bf" providerId="LiveId" clId="{9605ECB8-3C2B-4586-B8C9-661B1BE0F3B2}" dt="2022-06-02T20:24:59.947" v="910" actId="20577"/>
        <pc:sldMkLst>
          <pc:docMk/>
          <pc:sldMk cId="1394001558" sldId="261"/>
        </pc:sldMkLst>
        <pc:spChg chg="mod">
          <ac:chgData name="Manly Luscombe" userId="d66a401e1e7a39bf" providerId="LiveId" clId="{9605ECB8-3C2B-4586-B8C9-661B1BE0F3B2}" dt="2022-06-02T20:24:59.947" v="910" actId="20577"/>
          <ac:spMkLst>
            <pc:docMk/>
            <pc:sldMk cId="1394001558" sldId="261"/>
            <ac:spMk id="2" creationId="{B27A6823-E3C1-430C-9DDB-635F31EF9CE1}"/>
          </ac:spMkLst>
        </pc:spChg>
      </pc:sldChg>
      <pc:sldChg chg="modSp mod modTransition">
        <pc:chgData name="Manly Luscombe" userId="d66a401e1e7a39bf" providerId="LiveId" clId="{9605ECB8-3C2B-4586-B8C9-661B1BE0F3B2}" dt="2022-04-25T22:20:43.655" v="800" actId="20577"/>
        <pc:sldMkLst>
          <pc:docMk/>
          <pc:sldMk cId="2371212999" sldId="262"/>
        </pc:sldMkLst>
        <pc:spChg chg="mod">
          <ac:chgData name="Manly Luscombe" userId="d66a401e1e7a39bf" providerId="LiveId" clId="{9605ECB8-3C2B-4586-B8C9-661B1BE0F3B2}" dt="2022-04-25T22:20:43.655" v="800" actId="20577"/>
          <ac:spMkLst>
            <pc:docMk/>
            <pc:sldMk cId="2371212999" sldId="262"/>
            <ac:spMk id="3" creationId="{5445D9EF-C68E-4A98-BC7D-54C099E4CB45}"/>
          </ac:spMkLst>
        </pc:spChg>
      </pc:sldChg>
      <pc:sldChg chg="modSp add mod modTransition">
        <pc:chgData name="Manly Luscombe" userId="d66a401e1e7a39bf" providerId="LiveId" clId="{9605ECB8-3C2B-4586-B8C9-661B1BE0F3B2}" dt="2022-04-25T22:24:33.702" v="801" actId="255"/>
        <pc:sldMkLst>
          <pc:docMk/>
          <pc:sldMk cId="1683818041" sldId="263"/>
        </pc:sldMkLst>
        <pc:spChg chg="mod">
          <ac:chgData name="Manly Luscombe" userId="d66a401e1e7a39bf" providerId="LiveId" clId="{9605ECB8-3C2B-4586-B8C9-661B1BE0F3B2}" dt="2022-04-25T21:29:32.912" v="24" actId="20577"/>
          <ac:spMkLst>
            <pc:docMk/>
            <pc:sldMk cId="1683818041" sldId="263"/>
            <ac:spMk id="2" creationId="{B27A6823-E3C1-430C-9DDB-635F31EF9CE1}"/>
          </ac:spMkLst>
        </pc:spChg>
        <pc:spChg chg="mod">
          <ac:chgData name="Manly Luscombe" userId="d66a401e1e7a39bf" providerId="LiveId" clId="{9605ECB8-3C2B-4586-B8C9-661B1BE0F3B2}" dt="2022-04-25T22:24:33.702" v="801" actId="255"/>
          <ac:spMkLst>
            <pc:docMk/>
            <pc:sldMk cId="1683818041" sldId="263"/>
            <ac:spMk id="3" creationId="{5445D9EF-C68E-4A98-BC7D-54C099E4CB45}"/>
          </ac:spMkLst>
        </pc:spChg>
      </pc:sldChg>
      <pc:sldChg chg="modSp add mod modTransition">
        <pc:chgData name="Manly Luscombe" userId="d66a401e1e7a39bf" providerId="LiveId" clId="{9605ECB8-3C2B-4586-B8C9-661B1BE0F3B2}" dt="2022-04-25T22:25:26.732" v="803" actId="20577"/>
        <pc:sldMkLst>
          <pc:docMk/>
          <pc:sldMk cId="1071264530" sldId="264"/>
        </pc:sldMkLst>
        <pc:spChg chg="mod">
          <ac:chgData name="Manly Luscombe" userId="d66a401e1e7a39bf" providerId="LiveId" clId="{9605ECB8-3C2B-4586-B8C9-661B1BE0F3B2}" dt="2022-04-25T21:34:40.286" v="248" actId="6549"/>
          <ac:spMkLst>
            <pc:docMk/>
            <pc:sldMk cId="1071264530" sldId="264"/>
            <ac:spMk id="2" creationId="{B27A6823-E3C1-430C-9DDB-635F31EF9CE1}"/>
          </ac:spMkLst>
        </pc:spChg>
        <pc:spChg chg="mod">
          <ac:chgData name="Manly Luscombe" userId="d66a401e1e7a39bf" providerId="LiveId" clId="{9605ECB8-3C2B-4586-B8C9-661B1BE0F3B2}" dt="2022-04-25T22:25:26.732" v="803" actId="20577"/>
          <ac:spMkLst>
            <pc:docMk/>
            <pc:sldMk cId="1071264530" sldId="264"/>
            <ac:spMk id="3" creationId="{5445D9EF-C68E-4A98-BC7D-54C099E4CB45}"/>
          </ac:spMkLst>
        </pc:spChg>
      </pc:sldChg>
      <pc:sldChg chg="modSp add mod modTransition">
        <pc:chgData name="Manly Luscombe" userId="d66a401e1e7a39bf" providerId="LiveId" clId="{9605ECB8-3C2B-4586-B8C9-661B1BE0F3B2}" dt="2022-04-25T22:19:35.184" v="796" actId="255"/>
        <pc:sldMkLst>
          <pc:docMk/>
          <pc:sldMk cId="3792733116" sldId="265"/>
        </pc:sldMkLst>
        <pc:spChg chg="mod">
          <ac:chgData name="Manly Luscombe" userId="d66a401e1e7a39bf" providerId="LiveId" clId="{9605ECB8-3C2B-4586-B8C9-661B1BE0F3B2}" dt="2022-04-25T22:02:02.176" v="449" actId="20577"/>
          <ac:spMkLst>
            <pc:docMk/>
            <pc:sldMk cId="3792733116" sldId="265"/>
            <ac:spMk id="2" creationId="{B27A6823-E3C1-430C-9DDB-635F31EF9CE1}"/>
          </ac:spMkLst>
        </pc:spChg>
        <pc:spChg chg="mod">
          <ac:chgData name="Manly Luscombe" userId="d66a401e1e7a39bf" providerId="LiveId" clId="{9605ECB8-3C2B-4586-B8C9-661B1BE0F3B2}" dt="2022-04-25T22:19:35.184" v="796" actId="255"/>
          <ac:spMkLst>
            <pc:docMk/>
            <pc:sldMk cId="3792733116" sldId="265"/>
            <ac:spMk id="3" creationId="{5445D9EF-C68E-4A98-BC7D-54C099E4CB45}"/>
          </ac:spMkLst>
        </pc:spChg>
      </pc:sldChg>
      <pc:sldChg chg="modSp add mod modTransition">
        <pc:chgData name="Manly Luscombe" userId="d66a401e1e7a39bf" providerId="LiveId" clId="{9605ECB8-3C2B-4586-B8C9-661B1BE0F3B2}" dt="2022-04-25T22:19:17.760" v="795" actId="20577"/>
        <pc:sldMkLst>
          <pc:docMk/>
          <pc:sldMk cId="1084939921" sldId="266"/>
        </pc:sldMkLst>
        <pc:spChg chg="mod">
          <ac:chgData name="Manly Luscombe" userId="d66a401e1e7a39bf" providerId="LiveId" clId="{9605ECB8-3C2B-4586-B8C9-661B1BE0F3B2}" dt="2022-04-25T22:04:13.908" v="593" actId="20577"/>
          <ac:spMkLst>
            <pc:docMk/>
            <pc:sldMk cId="1084939921" sldId="266"/>
            <ac:spMk id="2" creationId="{B27A6823-E3C1-430C-9DDB-635F31EF9CE1}"/>
          </ac:spMkLst>
        </pc:spChg>
        <pc:spChg chg="mod">
          <ac:chgData name="Manly Luscombe" userId="d66a401e1e7a39bf" providerId="LiveId" clId="{9605ECB8-3C2B-4586-B8C9-661B1BE0F3B2}" dt="2022-04-25T22:19:17.760" v="795" actId="20577"/>
          <ac:spMkLst>
            <pc:docMk/>
            <pc:sldMk cId="1084939921" sldId="266"/>
            <ac:spMk id="3" creationId="{5445D9EF-C68E-4A98-BC7D-54C099E4CB45}"/>
          </ac:spMkLst>
        </pc:spChg>
      </pc:sldChg>
      <pc:sldChg chg="addSp modSp add mod modTransition">
        <pc:chgData name="Manly Luscombe" userId="d66a401e1e7a39bf" providerId="LiveId" clId="{9605ECB8-3C2B-4586-B8C9-661B1BE0F3B2}" dt="2022-04-25T22:16:39.368" v="791"/>
        <pc:sldMkLst>
          <pc:docMk/>
          <pc:sldMk cId="2901872341" sldId="267"/>
        </pc:sldMkLst>
        <pc:spChg chg="mod">
          <ac:chgData name="Manly Luscombe" userId="d66a401e1e7a39bf" providerId="LiveId" clId="{9605ECB8-3C2B-4586-B8C9-661B1BE0F3B2}" dt="2022-04-25T22:05:37.616" v="699" actId="20577"/>
          <ac:spMkLst>
            <pc:docMk/>
            <pc:sldMk cId="2901872341" sldId="267"/>
            <ac:spMk id="2" creationId="{B27A6823-E3C1-430C-9DDB-635F31EF9CE1}"/>
          </ac:spMkLst>
        </pc:spChg>
        <pc:spChg chg="mod">
          <ac:chgData name="Manly Luscombe" userId="d66a401e1e7a39bf" providerId="LiveId" clId="{9605ECB8-3C2B-4586-B8C9-661B1BE0F3B2}" dt="2022-04-25T22:15:33.491" v="786" actId="120"/>
          <ac:spMkLst>
            <pc:docMk/>
            <pc:sldMk cId="2901872341" sldId="267"/>
            <ac:spMk id="3" creationId="{5445D9EF-C68E-4A98-BC7D-54C099E4CB45}"/>
          </ac:spMkLst>
        </pc:spChg>
        <pc:picChg chg="add mod">
          <ac:chgData name="Manly Luscombe" userId="d66a401e1e7a39bf" providerId="LiveId" clId="{9605ECB8-3C2B-4586-B8C9-661B1BE0F3B2}" dt="2022-04-25T22:15:46.564" v="788" actId="14100"/>
          <ac:picMkLst>
            <pc:docMk/>
            <pc:sldMk cId="2901872341" sldId="267"/>
            <ac:picMk id="4" creationId="{8F5422C1-CCCB-4311-BCFF-D6263C449738}"/>
          </ac:picMkLst>
        </pc:picChg>
      </pc:sldChg>
      <pc:sldMasterChg chg="modTransition modSldLayout">
        <pc:chgData name="Manly Luscombe" userId="d66a401e1e7a39bf" providerId="LiveId" clId="{9605ECB8-3C2B-4586-B8C9-661B1BE0F3B2}" dt="2022-04-25T22:16:39.368" v="791"/>
        <pc:sldMasterMkLst>
          <pc:docMk/>
          <pc:sldMasterMk cId="0" sldId="2147483648"/>
        </pc:sldMasterMkLst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60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63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64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65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67"/>
          </pc:sldLayoutMkLst>
        </pc:sldLayoutChg>
        <pc:sldLayoutChg chg="modTransition">
          <pc:chgData name="Manly Luscombe" userId="d66a401e1e7a39bf" providerId="LiveId" clId="{9605ECB8-3C2B-4586-B8C9-661B1BE0F3B2}" dt="2022-04-25T22:16:39.368" v="791"/>
          <pc:sldLayoutMkLst>
            <pc:docMk/>
            <pc:sldMasterMk cId="0" sldId="2147483648"/>
            <pc:sldLayoutMk cId="0" sldId="214748366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ransition spd="slow">
    <p:fade thruBlk="1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72BBB3-EC46-46C5-8CF6-19B513195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766" y="2209"/>
            <a:ext cx="12284766" cy="68557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C53341-97DB-4230-86B4-88FC708AC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0754" y="265043"/>
            <a:ext cx="7197726" cy="109919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Algerian" panose="04020705040A02060702" pitchFamily="82" charset="0"/>
              </a:rPr>
              <a:t>DON’T QUIT IN A PIT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18C54-3E99-48AB-BE7D-4FF80C1A9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0859" y="5498916"/>
            <a:ext cx="2970282" cy="994650"/>
          </a:xfrm>
        </p:spPr>
        <p:txBody>
          <a:bodyPr>
            <a:normAutofit/>
          </a:bodyPr>
          <a:lstStyle/>
          <a:p>
            <a:r>
              <a:rPr lang="en-US" sz="3600" b="1" dirty="0"/>
              <a:t>PSALM 40:1-3</a:t>
            </a:r>
          </a:p>
        </p:txBody>
      </p:sp>
    </p:spTree>
    <p:extLst>
      <p:ext uri="{BB962C8B-B14F-4D97-AF65-F5344CB8AC3E}">
        <p14:creationId xmlns:p14="http://schemas.microsoft.com/office/powerpoint/2010/main" val="575731016"/>
      </p:ext>
    </p:extLst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8539"/>
            <a:ext cx="10131425" cy="967409"/>
          </a:xfrm>
        </p:spPr>
        <p:txBody>
          <a:bodyPr>
            <a:normAutofit/>
          </a:bodyPr>
          <a:lstStyle/>
          <a:p>
            <a:r>
              <a:rPr lang="en-US" dirty="0">
                <a:latin typeface="Algerian" panose="04020705040A02060702" pitchFamily="82" charset="0"/>
              </a:rPr>
              <a:t>God GAVE DAVID A NEW SONG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5949"/>
            <a:ext cx="10131425" cy="5413512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40:3)  He has put a new song in my mouth—Praise to our God; Many will see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it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and fear, And will trust in the LORD.</a:t>
            </a:r>
          </a:p>
          <a:p>
            <a:pPr marR="0" algn="l" rtl="0"/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A new song – a new hope, a new view on life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He is out of his despair, his depression is gone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733116"/>
      </p:ext>
    </p:extLst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8539"/>
            <a:ext cx="10131425" cy="967409"/>
          </a:xfrm>
        </p:spPr>
        <p:txBody>
          <a:bodyPr>
            <a:normAutofit/>
          </a:bodyPr>
          <a:lstStyle/>
          <a:p>
            <a:r>
              <a:rPr lang="en-US" dirty="0">
                <a:latin typeface="Algerian" panose="04020705040A02060702" pitchFamily="82" charset="0"/>
              </a:rPr>
              <a:t>OTHERS SAW AND BENEFITTED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5949"/>
            <a:ext cx="10131425" cy="5413512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(Psalms 40:3)  He has put a new song in my mouth—Praise to our God;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Many will see </a:t>
            </a:r>
            <a:r>
              <a:rPr lang="en-US" sz="3200" b="1" i="1" u="sng" strike="noStrike" baseline="0" dirty="0">
                <a:latin typeface="Verdana" panose="020B0604030504040204" pitchFamily="34" charset="0"/>
              </a:rPr>
              <a:t>it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 and fear, And will trust in the LORD.</a:t>
            </a:r>
          </a:p>
          <a:p>
            <a:pPr marR="0" algn="l" rtl="0"/>
            <a:endParaRPr lang="en-US" sz="32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When we recover, others see the change in us</a:t>
            </a: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They give God the credit!</a:t>
            </a:r>
          </a:p>
        </p:txBody>
      </p:sp>
    </p:spTree>
    <p:extLst>
      <p:ext uri="{BB962C8B-B14F-4D97-AF65-F5344CB8AC3E}">
        <p14:creationId xmlns:p14="http://schemas.microsoft.com/office/powerpoint/2010/main" val="1084939921"/>
      </p:ext>
    </p:extLst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8539"/>
            <a:ext cx="10131425" cy="967409"/>
          </a:xfrm>
        </p:spPr>
        <p:txBody>
          <a:bodyPr>
            <a:normAutofit/>
          </a:bodyPr>
          <a:lstStyle/>
          <a:p>
            <a:r>
              <a:rPr lang="en-US" dirty="0">
                <a:latin typeface="Algerian" panose="04020705040A02060702" pitchFamily="82" charset="0"/>
              </a:rPr>
              <a:t>DON’T QUIT IN A 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5949"/>
            <a:ext cx="10131425" cy="5413512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(Galatians 6:9)  And let us not grow weary while doing good, for in due season we shall reap if we do not lose heart.</a:t>
            </a:r>
          </a:p>
          <a:p>
            <a:pPr marR="0" rtl="0"/>
            <a:r>
              <a:rPr lang="en-US" sz="3600" b="1" dirty="0">
                <a:latin typeface="Verdana" panose="020B0604030504040204" pitchFamily="34" charset="0"/>
              </a:rPr>
              <a:t>Keep on keeping on.</a:t>
            </a:r>
          </a:p>
          <a:p>
            <a:pPr marR="0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Don’t give up.</a:t>
            </a:r>
          </a:p>
          <a:p>
            <a:pPr marR="0" rtl="0"/>
            <a:r>
              <a:rPr lang="en-US" sz="4400" b="1" dirty="0">
                <a:latin typeface="Verdana" panose="020B0604030504040204" pitchFamily="34" charset="0"/>
              </a:rPr>
              <a:t>Don’t quit in a pit!</a:t>
            </a:r>
            <a:endParaRPr lang="en-US" sz="4400" b="1" i="0" u="none" strike="noStrike" baseline="0" dirty="0">
              <a:latin typeface="Verdan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5422C1-CCCB-4311-BCFF-D6263C4497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364" y="4134678"/>
            <a:ext cx="4879872" cy="272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72341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862470"/>
            <a:ext cx="10131425" cy="384313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“In a pit” is a metaphor for – feeling blue, down, depressed, or trapped in a bad situation.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Down in the dumps – From an Egyptian king, </a:t>
            </a:r>
            <a:r>
              <a:rPr lang="en-US" sz="3200" b="1" dirty="0" err="1">
                <a:latin typeface="Verdana" panose="020B0604030504040204" pitchFamily="34" charset="0"/>
                <a:ea typeface="Verdana" panose="020B0604030504040204" pitchFamily="34" charset="0"/>
              </a:rPr>
              <a:t>Dumpos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, who died in a state of deep depression.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26F7FC-6018-4074-9CEB-91145A8C0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7837" y="0"/>
            <a:ext cx="5414164" cy="302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29295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7263B-BA0F-4298-93E8-815B599DB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834887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PSALM 40:1-3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E2FB7-4D02-4F8A-87AE-ED3EC3D54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09531"/>
            <a:ext cx="10131425" cy="4081670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40:1)  I waited patiently for the LORD; And He inclined to me, And heard my cry.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40:2)  He also brought me up out of a horrible pit, Out of the miry clay, And set my feet upon a rock,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And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established my steps.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40:3)  He has put a new song in my mouth—Praise to our God; Many will see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it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and fear, And will trust in the LORD.</a:t>
            </a:r>
          </a:p>
        </p:txBody>
      </p:sp>
    </p:spTree>
    <p:extLst>
      <p:ext uri="{BB962C8B-B14F-4D97-AF65-F5344CB8AC3E}">
        <p14:creationId xmlns:p14="http://schemas.microsoft.com/office/powerpoint/2010/main" val="3307895576"/>
      </p:ext>
    </p:extLst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927652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DAVID WAS IN A 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69774"/>
            <a:ext cx="10131425" cy="481053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Pit = deep hole in the ground</a:t>
            </a:r>
          </a:p>
          <a:p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Often only a small opening for light, when covered there is total darkness</a:t>
            </a:r>
          </a:p>
          <a:p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So was Jeremiah –  </a:t>
            </a:r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(Jeremiah 18:20)  Shall evil be repaid for good? For they have dug a pit for my life. Remember that I stood before You To speak good for them, To turn away Your wrath from them.</a:t>
            </a:r>
          </a:p>
        </p:txBody>
      </p:sp>
    </p:spTree>
    <p:extLst>
      <p:ext uri="{BB962C8B-B14F-4D97-AF65-F5344CB8AC3E}">
        <p14:creationId xmlns:p14="http://schemas.microsoft.com/office/powerpoint/2010/main" val="1455105451"/>
      </p:ext>
    </p:extLst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8539"/>
            <a:ext cx="10131425" cy="967409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DAVID WAS IN A 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5949"/>
            <a:ext cx="10131425" cy="5413512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So was Joseph –  </a:t>
            </a:r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(Genesis 37:21)  But Reuben heard </a:t>
            </a:r>
            <a:r>
              <a:rPr lang="en-US" sz="2800" b="1" i="1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it,</a:t>
            </a:r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and he delivered him out of their hands, and said, "Let us not kill him."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(Genesis 37:22)  And Reuben said to them, "Shed no blood, </a:t>
            </a:r>
            <a:r>
              <a:rPr lang="en-US" sz="2800" b="1" i="1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but</a:t>
            </a:r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cast him into this pit which </a:t>
            </a:r>
            <a:r>
              <a:rPr lang="en-US" sz="2800" b="1" i="1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is</a:t>
            </a:r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in the wilderness, and do not lay a hand on him"—that he might deliver him out of their hands, and bring him back to his father.</a:t>
            </a:r>
          </a:p>
        </p:txBody>
      </p:sp>
    </p:spTree>
    <p:extLst>
      <p:ext uri="{BB962C8B-B14F-4D97-AF65-F5344CB8AC3E}">
        <p14:creationId xmlns:p14="http://schemas.microsoft.com/office/powerpoint/2010/main" val="726222886"/>
      </p:ext>
    </p:extLst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8539"/>
            <a:ext cx="10131425" cy="967409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DAVID WAS rescued from the 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5949"/>
            <a:ext cx="10131425" cy="5413512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40:2)  He also brought me up out of a horrible pit, Out of the miry clay, And set my feet upon a rock,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And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established my steps.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The pit showed confinement, prison, darkness, despair, distress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6:6)  I am weary with my groaning; All night I make my bed swim; I drench my couch with my tears.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56:8)  You number my wanderings; Put my tears into Your bottle;</a:t>
            </a:r>
            <a:endParaRPr lang="en-US" sz="2800" b="1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01558"/>
      </p:ext>
    </p:extLst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8539"/>
            <a:ext cx="10131425" cy="967409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DAVID cried to god for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5949"/>
            <a:ext cx="10131425" cy="5413512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(Psalms 40:1)  I waited patiently for the LORD;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And He inclined to me, And heard my cry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Alone, hopeless, no way to save himself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Only God can get him out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(John 14:13)  And whatever you ask in My name, that I will do, that the Father may be glorified in the Son.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(1 Peter 5:7)  casting all your care upon Him, for He cares for you.</a:t>
            </a:r>
          </a:p>
          <a:p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12999"/>
      </p:ext>
    </p:extLst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8539"/>
            <a:ext cx="10131425" cy="967409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DAVID WAITED FOR GOD TO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5949"/>
            <a:ext cx="10131425" cy="5413512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40:1) 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I waited patiently for the LORD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; And He inclined to me, And heard my cry.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Wait patiently OR wait impatiently – but WAIT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Waiting requires humility and hope.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We do not know God’s timing or plan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(John 13:7)  Jesus answered and said to him, "What I am doing you do not understand now, but you will know after this."</a:t>
            </a:r>
          </a:p>
        </p:txBody>
      </p:sp>
    </p:spTree>
    <p:extLst>
      <p:ext uri="{BB962C8B-B14F-4D97-AF65-F5344CB8AC3E}">
        <p14:creationId xmlns:p14="http://schemas.microsoft.com/office/powerpoint/2010/main" val="1683818041"/>
      </p:ext>
    </p:extLst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6823-E3C1-430C-9DDB-635F31E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8539"/>
            <a:ext cx="10131425" cy="967409"/>
          </a:xfrm>
        </p:spPr>
        <p:txBody>
          <a:bodyPr>
            <a:normAutofit/>
          </a:bodyPr>
          <a:lstStyle/>
          <a:p>
            <a:r>
              <a:rPr lang="en-US" dirty="0">
                <a:latin typeface="Algerian" panose="04020705040A02060702" pitchFamily="82" charset="0"/>
              </a:rPr>
              <a:t>God brought DAVID out of the 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D9EF-C68E-4A98-BC7D-54C099E4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5949"/>
            <a:ext cx="10131425" cy="5413512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40:2)  He also brought me up out of a horrible pit, Out of the miry clay, And set my feet upon a rock,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And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established my steps.</a:t>
            </a:r>
          </a:p>
          <a:p>
            <a:pPr marR="0" algn="l" rtl="0"/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He was brought UP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He was taken OUT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He was placed on a ROCK foundation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He was able to walk around again</a:t>
            </a:r>
          </a:p>
        </p:txBody>
      </p:sp>
    </p:spTree>
    <p:extLst>
      <p:ext uri="{BB962C8B-B14F-4D97-AF65-F5344CB8AC3E}">
        <p14:creationId xmlns:p14="http://schemas.microsoft.com/office/powerpoint/2010/main" val="1071264530"/>
      </p:ext>
    </p:extLst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{C7403713-0C94-4B88-AD94-615445A80289}tf03457452</Template>
  <TotalTime>104</TotalTime>
  <Words>795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Verdana</vt:lpstr>
      <vt:lpstr>Celestial</vt:lpstr>
      <vt:lpstr>DON’T QUIT IN A PIT</vt:lpstr>
      <vt:lpstr>introduction</vt:lpstr>
      <vt:lpstr>PSALM 40:1-3</vt:lpstr>
      <vt:lpstr>DAVID WAS IN A PIT</vt:lpstr>
      <vt:lpstr>DAVID WAS IN A PIT</vt:lpstr>
      <vt:lpstr>DAVID WAS rescued from the pit</vt:lpstr>
      <vt:lpstr>DAVID cried to god for help</vt:lpstr>
      <vt:lpstr>DAVID WAITED FOR GOD TO ANSWER</vt:lpstr>
      <vt:lpstr>God brought DAVID out of the pit</vt:lpstr>
      <vt:lpstr>God GAVE DAVID A NEW SONG</vt:lpstr>
      <vt:lpstr>OTHERS SAW AND BENEFITTED</vt:lpstr>
      <vt:lpstr>DON’T QUIT IN A PIT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QUIT IN A PIT</dc:title>
  <dc:creator>Manly Luscombe</dc:creator>
  <cp:lastModifiedBy>Manly Luscombe</cp:lastModifiedBy>
  <cp:revision>2</cp:revision>
  <dcterms:created xsi:type="dcterms:W3CDTF">2022-04-25T20:50:52Z</dcterms:created>
  <dcterms:modified xsi:type="dcterms:W3CDTF">2022-06-02T20:27:55Z</dcterms:modified>
</cp:coreProperties>
</file>