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63" r:id="rId3"/>
    <p:sldId id="257" r:id="rId4"/>
    <p:sldId id="264" r:id="rId5"/>
    <p:sldId id="259" r:id="rId6"/>
    <p:sldId id="265" r:id="rId7"/>
    <p:sldId id="260" r:id="rId8"/>
    <p:sldId id="266" r:id="rId9"/>
    <p:sldId id="258" r:id="rId10"/>
    <p:sldId id="267" r:id="rId11"/>
    <p:sldId id="261" r:id="rId12"/>
    <p:sldId id="268" r:id="rId13"/>
    <p:sldId id="262"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2" autoAdjust="0"/>
    <p:restoredTop sz="94660"/>
  </p:normalViewPr>
  <p:slideViewPr>
    <p:cSldViewPr snapToGrid="0">
      <p:cViewPr varScale="1">
        <p:scale>
          <a:sx n="72" d="100"/>
          <a:sy n="72" d="100"/>
        </p:scale>
        <p:origin x="6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96DFF08F-DC6B-4601-B491-B0F83F6DD2DA}" type="datetimeFigureOut">
              <a:rPr lang="en-US" dirty="0"/>
              <a:pPr/>
              <a:t>6/13/2016</a:t>
            </a:fld>
            <a:endParaRPr lang="en-US" dirty="0"/>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4FAB73BC-B049-4115-A692-8D63A059BFB8}" type="slidenum">
              <a:rPr lang="en-US" dirty="0"/>
              <a:pPr/>
              <a:t>‹#›</a:t>
            </a:fld>
            <a:endParaRPr lang="en-US" dirty="0"/>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6/13/2016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6/13/2016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6/13/2016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6/13/2016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6/13/2016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6/13/2016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6/13/2016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6/13/2016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6/13/2016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6/13/2016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6/13/2016</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Important questions</a:t>
            </a:r>
          </a:p>
        </p:txBody>
      </p:sp>
      <p:sp>
        <p:nvSpPr>
          <p:cNvPr id="3" name="Subtitle 2"/>
          <p:cNvSpPr>
            <a:spLocks noGrp="1"/>
          </p:cNvSpPr>
          <p:nvPr>
            <p:ph type="subTitle" idx="1"/>
          </p:nvPr>
        </p:nvSpPr>
        <p:spPr/>
        <p:txBody>
          <a:bodyPr>
            <a:normAutofit/>
          </a:bodyPr>
          <a:lstStyle/>
          <a:p>
            <a:r>
              <a:rPr lang="en-US" sz="3200" dirty="0"/>
              <a:t>How will you answer?</a:t>
            </a:r>
          </a:p>
          <a:p>
            <a:r>
              <a:rPr lang="en-US" sz="3200" dirty="0"/>
              <a:t>Do you accept what the Bible teaches?</a:t>
            </a:r>
          </a:p>
        </p:txBody>
      </p:sp>
    </p:spTree>
    <p:extLst>
      <p:ext uri="{BB962C8B-B14F-4D97-AF65-F5344CB8AC3E}">
        <p14:creationId xmlns:p14="http://schemas.microsoft.com/office/powerpoint/2010/main" val="242665641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HAS GOD SPOKEN TO MAN?</a:t>
            </a:r>
            <a:endParaRPr lang="en-US" dirty="0"/>
          </a:p>
        </p:txBody>
      </p:sp>
      <p:sp>
        <p:nvSpPr>
          <p:cNvPr id="3" name="Content Placeholder 2"/>
          <p:cNvSpPr>
            <a:spLocks noGrp="1"/>
          </p:cNvSpPr>
          <p:nvPr>
            <p:ph idx="1"/>
          </p:nvPr>
        </p:nvSpPr>
        <p:spPr/>
        <p:txBody>
          <a:bodyPr>
            <a:noAutofit/>
          </a:bodyPr>
          <a:lstStyle/>
          <a:p>
            <a:r>
              <a:rPr lang="en-US" sz="3200" b="1" dirty="0"/>
              <a:t>2 Peter 1:20-21 </a:t>
            </a:r>
            <a:r>
              <a:rPr lang="en-US" sz="3200" b="1" baseline="30000" dirty="0"/>
              <a:t>20</a:t>
            </a:r>
            <a:r>
              <a:rPr lang="en-US" sz="3200" dirty="0"/>
              <a:t> knowing this first, that no prophecy of Scripture is of any private interpretation, </a:t>
            </a:r>
            <a:r>
              <a:rPr lang="en-US" sz="3200" b="1" baseline="30000" dirty="0"/>
              <a:t>21</a:t>
            </a:r>
            <a:r>
              <a:rPr lang="en-US" sz="3200" dirty="0"/>
              <a:t> for prophecy never came by the will of man, but holy men of God spoke </a:t>
            </a:r>
            <a:r>
              <a:rPr lang="en-US" sz="3200" i="1" dirty="0"/>
              <a:t>as they were</a:t>
            </a:r>
            <a:r>
              <a:rPr lang="en-US" sz="3200" dirty="0"/>
              <a:t> moved by the Holy Spirit.</a:t>
            </a:r>
          </a:p>
          <a:p>
            <a:r>
              <a:rPr lang="en-US" sz="3200" b="1" dirty="0"/>
              <a:t>2 Timothy 3:16-17 </a:t>
            </a:r>
            <a:r>
              <a:rPr lang="en-US" sz="3200" b="1" baseline="30000" dirty="0"/>
              <a:t>16</a:t>
            </a:r>
            <a:r>
              <a:rPr lang="en-US" sz="3200" dirty="0"/>
              <a:t> All Scripture </a:t>
            </a:r>
            <a:r>
              <a:rPr lang="en-US" sz="3200" i="1" dirty="0"/>
              <a:t>is</a:t>
            </a:r>
            <a:r>
              <a:rPr lang="en-US" sz="3200" dirty="0"/>
              <a:t> given by inspiration of God, and </a:t>
            </a:r>
            <a:r>
              <a:rPr lang="en-US" sz="3200" i="1" dirty="0"/>
              <a:t>is</a:t>
            </a:r>
            <a:r>
              <a:rPr lang="en-US" sz="3200" dirty="0"/>
              <a:t> profitable for doctrine, for reproof, for correction, for instruction in righteousness, </a:t>
            </a:r>
            <a:r>
              <a:rPr lang="en-US" sz="3200" b="1" baseline="30000" dirty="0"/>
              <a:t>17</a:t>
            </a:r>
            <a:r>
              <a:rPr lang="en-US" sz="3200" dirty="0"/>
              <a:t> that the man of God may be complete, thoroughly equipped for every good work.</a:t>
            </a:r>
          </a:p>
        </p:txBody>
      </p:sp>
    </p:spTree>
    <p:extLst>
      <p:ext uri="{BB962C8B-B14F-4D97-AF65-F5344CB8AC3E}">
        <p14:creationId xmlns:p14="http://schemas.microsoft.com/office/powerpoint/2010/main" val="3490551398"/>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313680" y="437321"/>
            <a:ext cx="9500095" cy="5862546"/>
          </a:xfrm>
        </p:spPr>
      </p:pic>
    </p:spTree>
    <p:extLst>
      <p:ext uri="{BB962C8B-B14F-4D97-AF65-F5344CB8AC3E}">
        <p14:creationId xmlns:p14="http://schemas.microsoft.com/office/powerpoint/2010/main" val="3976863577"/>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ARE THE PROMISES OF THE BIBLE TRUE?</a:t>
            </a:r>
            <a:endParaRPr lang="en-US" dirty="0"/>
          </a:p>
        </p:txBody>
      </p:sp>
      <p:sp>
        <p:nvSpPr>
          <p:cNvPr id="3" name="Content Placeholder 2"/>
          <p:cNvSpPr>
            <a:spLocks noGrp="1"/>
          </p:cNvSpPr>
          <p:nvPr>
            <p:ph idx="1"/>
          </p:nvPr>
        </p:nvSpPr>
        <p:spPr>
          <a:xfrm>
            <a:off x="662610" y="1802295"/>
            <a:ext cx="10906538" cy="4545495"/>
          </a:xfrm>
        </p:spPr>
        <p:txBody>
          <a:bodyPr>
            <a:noAutofit/>
          </a:bodyPr>
          <a:lstStyle/>
          <a:p>
            <a:r>
              <a:rPr lang="en-US" sz="2800" b="1" dirty="0"/>
              <a:t>2 Corinthians 1:20 </a:t>
            </a:r>
            <a:r>
              <a:rPr lang="en-US" sz="2800" dirty="0"/>
              <a:t>For all the promises of God in Him </a:t>
            </a:r>
            <a:r>
              <a:rPr lang="en-US" sz="2800" i="1" dirty="0"/>
              <a:t>are</a:t>
            </a:r>
            <a:r>
              <a:rPr lang="en-US" sz="2800" dirty="0"/>
              <a:t> Yes, and in Him Amen, to the glory of God through us.</a:t>
            </a:r>
          </a:p>
          <a:p>
            <a:r>
              <a:rPr lang="en-US" sz="2800" b="1" dirty="0"/>
              <a:t>2 Peter 1:3-4 </a:t>
            </a:r>
            <a:r>
              <a:rPr lang="en-US" sz="2800" b="1" baseline="30000" dirty="0"/>
              <a:t>3</a:t>
            </a:r>
            <a:r>
              <a:rPr lang="en-US" sz="2800" dirty="0"/>
              <a:t> as His divine power has given to us all things that </a:t>
            </a:r>
            <a:r>
              <a:rPr lang="en-US" sz="2800" i="1" dirty="0"/>
              <a:t>pertain</a:t>
            </a:r>
            <a:r>
              <a:rPr lang="en-US" sz="2800" dirty="0"/>
              <a:t> to life and godliness, through the knowledge of Him who called us by glory and virtue, </a:t>
            </a:r>
            <a:r>
              <a:rPr lang="en-US" sz="2800" b="1" baseline="30000" dirty="0"/>
              <a:t>4</a:t>
            </a:r>
            <a:r>
              <a:rPr lang="en-US" sz="2800" dirty="0"/>
              <a:t> by which have been given to us exceedingly great and precious promises, that through these you may be partakers of the divine nature, having escaped the corruption </a:t>
            </a:r>
            <a:r>
              <a:rPr lang="en-US" sz="2800" i="1" dirty="0"/>
              <a:t>that is</a:t>
            </a:r>
            <a:r>
              <a:rPr lang="en-US" sz="2800" dirty="0"/>
              <a:t> in the world through lust.</a:t>
            </a:r>
          </a:p>
          <a:p>
            <a:r>
              <a:rPr lang="en-US" sz="2800" b="1" dirty="0"/>
              <a:t>1 John 2:25  </a:t>
            </a:r>
            <a:r>
              <a:rPr lang="en-US" sz="2800" dirty="0"/>
              <a:t>And this is the promise that He has promised us--eternal life.</a:t>
            </a:r>
          </a:p>
          <a:p>
            <a:endParaRPr lang="en-US" sz="2800" dirty="0"/>
          </a:p>
        </p:txBody>
      </p:sp>
    </p:spTree>
    <p:extLst>
      <p:ext uri="{BB962C8B-B14F-4D97-AF65-F5344CB8AC3E}">
        <p14:creationId xmlns:p14="http://schemas.microsoft.com/office/powerpoint/2010/main" val="372402539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329130" y="543340"/>
            <a:ext cx="9153339" cy="5675248"/>
          </a:xfrm>
        </p:spPr>
      </p:pic>
    </p:spTree>
    <p:extLst>
      <p:ext uri="{BB962C8B-B14F-4D97-AF65-F5344CB8AC3E}">
        <p14:creationId xmlns:p14="http://schemas.microsoft.com/office/powerpoint/2010/main" val="2497752378"/>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ACCEPT OR REJECT?</a:t>
            </a:r>
          </a:p>
        </p:txBody>
      </p:sp>
      <p:sp>
        <p:nvSpPr>
          <p:cNvPr id="3" name="Content Placeholder 2"/>
          <p:cNvSpPr>
            <a:spLocks noGrp="1"/>
          </p:cNvSpPr>
          <p:nvPr>
            <p:ph idx="1"/>
          </p:nvPr>
        </p:nvSpPr>
        <p:spPr>
          <a:xfrm>
            <a:off x="318052" y="2057400"/>
            <a:ext cx="11502887" cy="4038600"/>
          </a:xfrm>
        </p:spPr>
        <p:txBody>
          <a:bodyPr>
            <a:normAutofit/>
          </a:bodyPr>
          <a:lstStyle/>
          <a:p>
            <a:r>
              <a:rPr lang="en-US" sz="4800" dirty="0"/>
              <a:t>This is what the Bible teaches</a:t>
            </a:r>
            <a:br>
              <a:rPr lang="en-US" sz="4800" dirty="0"/>
            </a:br>
            <a:endParaRPr lang="en-US" sz="4800" dirty="0"/>
          </a:p>
          <a:p>
            <a:r>
              <a:rPr lang="en-US" sz="4800" dirty="0"/>
              <a:t>Now you have a choice to believe and obey</a:t>
            </a:r>
            <a:br>
              <a:rPr lang="en-US" sz="4800" dirty="0"/>
            </a:br>
            <a:endParaRPr lang="en-US" sz="4800" dirty="0"/>
          </a:p>
          <a:p>
            <a:r>
              <a:rPr lang="en-US" sz="4800" dirty="0"/>
              <a:t>OR reject and reach a Dead End</a:t>
            </a:r>
          </a:p>
        </p:txBody>
      </p:sp>
    </p:spTree>
    <p:extLst>
      <p:ext uri="{BB962C8B-B14F-4D97-AF65-F5344CB8AC3E}">
        <p14:creationId xmlns:p14="http://schemas.microsoft.com/office/powerpoint/2010/main" val="137111001"/>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DOES GOD EXIST?</a:t>
            </a:r>
          </a:p>
        </p:txBody>
      </p:sp>
      <p:sp>
        <p:nvSpPr>
          <p:cNvPr id="3" name="Content Placeholder 2"/>
          <p:cNvSpPr>
            <a:spLocks noGrp="1"/>
          </p:cNvSpPr>
          <p:nvPr>
            <p:ph idx="1"/>
          </p:nvPr>
        </p:nvSpPr>
        <p:spPr/>
        <p:txBody>
          <a:bodyPr>
            <a:normAutofit/>
          </a:bodyPr>
          <a:lstStyle/>
          <a:p>
            <a:r>
              <a:rPr lang="en-US" sz="3600" b="1" dirty="0"/>
              <a:t>Psalm 14:1 </a:t>
            </a:r>
            <a:r>
              <a:rPr lang="en-US" sz="3600" dirty="0"/>
              <a:t>The fool has said in his heart, "</a:t>
            </a:r>
            <a:r>
              <a:rPr lang="en-US" sz="3600" i="1" dirty="0"/>
              <a:t>There is</a:t>
            </a:r>
            <a:r>
              <a:rPr lang="en-US" sz="3600" dirty="0"/>
              <a:t> no God." They are corrupt, They have done abominable works, There is none who does good.</a:t>
            </a:r>
            <a:br>
              <a:rPr lang="en-US" sz="3600" dirty="0"/>
            </a:br>
            <a:endParaRPr lang="en-US" sz="3600" dirty="0"/>
          </a:p>
          <a:p>
            <a:r>
              <a:rPr lang="en-US" sz="3600" b="1" dirty="0"/>
              <a:t>Genesis 1:1 </a:t>
            </a:r>
            <a:r>
              <a:rPr lang="en-US" sz="3600" dirty="0"/>
              <a:t>In the beginning God created the heavens and the earth.</a:t>
            </a:r>
          </a:p>
        </p:txBody>
      </p:sp>
    </p:spTree>
    <p:extLst>
      <p:ext uri="{BB962C8B-B14F-4D97-AF65-F5344CB8AC3E}">
        <p14:creationId xmlns:p14="http://schemas.microsoft.com/office/powerpoint/2010/main" val="2465572858"/>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023828" y="344556"/>
            <a:ext cx="9789945" cy="6117536"/>
          </a:xfrm>
        </p:spPr>
      </p:pic>
    </p:spTree>
    <p:extLst>
      <p:ext uri="{BB962C8B-B14F-4D97-AF65-F5344CB8AC3E}">
        <p14:creationId xmlns:p14="http://schemas.microsoft.com/office/powerpoint/2010/main" val="326226581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IS MAN IN THE IMAGE OF GOD?</a:t>
            </a:r>
          </a:p>
        </p:txBody>
      </p:sp>
      <p:sp>
        <p:nvSpPr>
          <p:cNvPr id="3" name="Content Placeholder 2"/>
          <p:cNvSpPr>
            <a:spLocks noGrp="1"/>
          </p:cNvSpPr>
          <p:nvPr>
            <p:ph idx="1"/>
          </p:nvPr>
        </p:nvSpPr>
        <p:spPr/>
        <p:txBody>
          <a:bodyPr>
            <a:noAutofit/>
          </a:bodyPr>
          <a:lstStyle/>
          <a:p>
            <a:r>
              <a:rPr lang="en-US" sz="3600" b="1" dirty="0"/>
              <a:t>Genesis 1:26-27 </a:t>
            </a:r>
            <a:r>
              <a:rPr lang="en-US" sz="3600" b="1" baseline="30000" dirty="0"/>
              <a:t>26</a:t>
            </a:r>
            <a:r>
              <a:rPr lang="en-US" sz="3600" dirty="0"/>
              <a:t> Then God said, "Let Us make man in Our image, according to Our likeness; let them have dominion over the fish of the sea, over the birds of the air, and over the cattle, over all the earth and over every creeping thing that creeps on the earth." </a:t>
            </a:r>
            <a:r>
              <a:rPr lang="en-US" sz="3600" b="1" baseline="30000" dirty="0"/>
              <a:t>27</a:t>
            </a:r>
            <a:r>
              <a:rPr lang="en-US" sz="3600" dirty="0"/>
              <a:t> So God created man in His </a:t>
            </a:r>
            <a:r>
              <a:rPr lang="en-US" sz="3600" i="1" dirty="0"/>
              <a:t>own</a:t>
            </a:r>
            <a:r>
              <a:rPr lang="en-US" sz="3600" dirty="0"/>
              <a:t> image; in the image of God He created him; male and female He created them. </a:t>
            </a:r>
          </a:p>
        </p:txBody>
      </p:sp>
    </p:spTree>
    <p:extLst>
      <p:ext uri="{BB962C8B-B14F-4D97-AF65-F5344CB8AC3E}">
        <p14:creationId xmlns:p14="http://schemas.microsoft.com/office/powerpoint/2010/main" val="2603798241"/>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494568" y="503583"/>
            <a:ext cx="9385467" cy="5769382"/>
          </a:xfrm>
        </p:spPr>
      </p:pic>
    </p:spTree>
    <p:extLst>
      <p:ext uri="{BB962C8B-B14F-4D97-AF65-F5344CB8AC3E}">
        <p14:creationId xmlns:p14="http://schemas.microsoft.com/office/powerpoint/2010/main" val="202626809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IS GOD CONCERNED ABOUT MAN?</a:t>
            </a:r>
            <a:endParaRPr lang="en-US" dirty="0"/>
          </a:p>
        </p:txBody>
      </p:sp>
      <p:sp>
        <p:nvSpPr>
          <p:cNvPr id="3" name="Content Placeholder 2"/>
          <p:cNvSpPr>
            <a:spLocks noGrp="1"/>
          </p:cNvSpPr>
          <p:nvPr>
            <p:ph idx="1"/>
          </p:nvPr>
        </p:nvSpPr>
        <p:spPr/>
        <p:txBody>
          <a:bodyPr>
            <a:noAutofit/>
          </a:bodyPr>
          <a:lstStyle/>
          <a:p>
            <a:r>
              <a:rPr lang="en-US" sz="2800" b="1" dirty="0"/>
              <a:t>Psalm 8:4-6 </a:t>
            </a:r>
            <a:r>
              <a:rPr lang="en-US" sz="2800" b="1" baseline="30000" dirty="0"/>
              <a:t>4</a:t>
            </a:r>
            <a:r>
              <a:rPr lang="en-US" sz="2800" dirty="0"/>
              <a:t> What is man that You are mindful of him, And the son of man that You visit him? </a:t>
            </a:r>
            <a:r>
              <a:rPr lang="en-US" sz="2800" b="1" baseline="30000" dirty="0"/>
              <a:t>5</a:t>
            </a:r>
            <a:r>
              <a:rPr lang="en-US" sz="2800" dirty="0"/>
              <a:t> For You have made him a little lower than the angels, And You have crowned him with glory and honor. </a:t>
            </a:r>
            <a:r>
              <a:rPr lang="en-US" sz="2800" b="1" baseline="30000" dirty="0"/>
              <a:t>6</a:t>
            </a:r>
            <a:r>
              <a:rPr lang="en-US" sz="2800" dirty="0"/>
              <a:t> You have made him to have dominion over the works of Your hands; You have put all </a:t>
            </a:r>
            <a:r>
              <a:rPr lang="en-US" sz="2800" i="1" dirty="0"/>
              <a:t>things</a:t>
            </a:r>
            <a:r>
              <a:rPr lang="en-US" sz="2800" dirty="0"/>
              <a:t> under his feet</a:t>
            </a:r>
          </a:p>
          <a:p>
            <a:r>
              <a:rPr lang="en-US" sz="2800" b="1" dirty="0"/>
              <a:t>John 3:16-17 </a:t>
            </a:r>
            <a:r>
              <a:rPr lang="en-US" sz="2800" b="1" baseline="30000" dirty="0"/>
              <a:t>16</a:t>
            </a:r>
            <a:r>
              <a:rPr lang="en-US" sz="2800" dirty="0"/>
              <a:t> For God so loved the world that He gave His only begotten Son, that whoever believes in Him should not perish but have everlasting life. </a:t>
            </a:r>
            <a:r>
              <a:rPr lang="en-US" sz="2800" b="1" baseline="30000" dirty="0"/>
              <a:t>17</a:t>
            </a:r>
            <a:r>
              <a:rPr lang="en-US" sz="2800" dirty="0"/>
              <a:t> For God did not send His Son into the world to condemn the world, but that the world through Him might be saved.</a:t>
            </a:r>
          </a:p>
        </p:txBody>
      </p:sp>
    </p:spTree>
    <p:extLst>
      <p:ext uri="{BB962C8B-B14F-4D97-AF65-F5344CB8AC3E}">
        <p14:creationId xmlns:p14="http://schemas.microsoft.com/office/powerpoint/2010/main" val="123227769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496249" y="530087"/>
            <a:ext cx="9171751" cy="5698269"/>
          </a:xfrm>
        </p:spPr>
      </p:pic>
    </p:spTree>
    <p:extLst>
      <p:ext uri="{BB962C8B-B14F-4D97-AF65-F5344CB8AC3E}">
        <p14:creationId xmlns:p14="http://schemas.microsoft.com/office/powerpoint/2010/main" val="2726089637"/>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IS CREATION TRUE?</a:t>
            </a:r>
            <a:endParaRPr lang="en-US" dirty="0"/>
          </a:p>
        </p:txBody>
      </p:sp>
      <p:sp>
        <p:nvSpPr>
          <p:cNvPr id="3" name="Content Placeholder 2"/>
          <p:cNvSpPr>
            <a:spLocks noGrp="1"/>
          </p:cNvSpPr>
          <p:nvPr>
            <p:ph idx="1"/>
          </p:nvPr>
        </p:nvSpPr>
        <p:spPr/>
        <p:txBody>
          <a:bodyPr>
            <a:noAutofit/>
          </a:bodyPr>
          <a:lstStyle/>
          <a:p>
            <a:r>
              <a:rPr lang="en-US" sz="3600" b="1" dirty="0"/>
              <a:t>Psalm 33:6-9 </a:t>
            </a:r>
            <a:r>
              <a:rPr lang="en-US" sz="3600" b="1" baseline="30000" dirty="0"/>
              <a:t>6</a:t>
            </a:r>
            <a:r>
              <a:rPr lang="en-US" sz="3600" dirty="0"/>
              <a:t> By the word of the </a:t>
            </a:r>
            <a:r>
              <a:rPr lang="en-US" sz="3600" cap="small" dirty="0"/>
              <a:t>Lord</a:t>
            </a:r>
            <a:r>
              <a:rPr lang="en-US" sz="3600" dirty="0"/>
              <a:t> the heavens were made, And all the host of them by the breath of His mouth. </a:t>
            </a:r>
            <a:r>
              <a:rPr lang="en-US" sz="3600" b="1" baseline="30000" dirty="0"/>
              <a:t>7</a:t>
            </a:r>
            <a:r>
              <a:rPr lang="en-US" sz="3600" dirty="0"/>
              <a:t> He gathers the waters of the sea together as a heap; He lays up the deep in storehouses. </a:t>
            </a:r>
            <a:r>
              <a:rPr lang="en-US" sz="3600" b="1" baseline="30000" dirty="0"/>
              <a:t>8</a:t>
            </a:r>
            <a:r>
              <a:rPr lang="en-US" sz="3600" dirty="0"/>
              <a:t> Let all the earth fear the </a:t>
            </a:r>
            <a:r>
              <a:rPr lang="en-US" sz="3600" cap="small" dirty="0"/>
              <a:t>Lord</a:t>
            </a:r>
            <a:r>
              <a:rPr lang="en-US" sz="3600" dirty="0"/>
              <a:t>; Let all the inhabitants of the world stand in awe of Him. </a:t>
            </a:r>
            <a:r>
              <a:rPr lang="en-US" sz="3600" b="1" baseline="30000" dirty="0"/>
              <a:t>9</a:t>
            </a:r>
            <a:r>
              <a:rPr lang="en-US" sz="3600" dirty="0"/>
              <a:t> For He spoke, and it was </a:t>
            </a:r>
            <a:r>
              <a:rPr lang="en-US" sz="3600" i="1" dirty="0"/>
              <a:t>done;</a:t>
            </a:r>
            <a:r>
              <a:rPr lang="en-US" sz="3600" dirty="0"/>
              <a:t> He commanded, and it stood fast.</a:t>
            </a:r>
          </a:p>
        </p:txBody>
      </p:sp>
    </p:spTree>
    <p:extLst>
      <p:ext uri="{BB962C8B-B14F-4D97-AF65-F5344CB8AC3E}">
        <p14:creationId xmlns:p14="http://schemas.microsoft.com/office/powerpoint/2010/main" val="807406709"/>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297878" y="384313"/>
            <a:ext cx="9247711" cy="6069496"/>
          </a:xfrm>
        </p:spPr>
      </p:pic>
    </p:spTree>
    <p:extLst>
      <p:ext uri="{BB962C8B-B14F-4D97-AF65-F5344CB8AC3E}">
        <p14:creationId xmlns:p14="http://schemas.microsoft.com/office/powerpoint/2010/main" val="19414044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sld>
</file>

<file path=ppt/theme/theme1.xml><?xml version="1.0" encoding="utf-8"?>
<a:theme xmlns:a="http://schemas.openxmlformats.org/drawingml/2006/main" name="Basis">
  <a:themeElements>
    <a:clrScheme name="Basis">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docProps/app.xml><?xml version="1.0" encoding="utf-8"?>
<Properties xmlns="http://schemas.openxmlformats.org/officeDocument/2006/extended-properties" xmlns:vt="http://schemas.openxmlformats.org/officeDocument/2006/docPropsVTypes">
  <Template>Basis</Template>
  <TotalTime>32</TotalTime>
  <Words>138</Words>
  <Application>Microsoft Office PowerPoint</Application>
  <PresentationFormat>Widescreen</PresentationFormat>
  <Paragraphs>24</Paragraphs>
  <Slides>14</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14</vt:i4>
      </vt:variant>
    </vt:vector>
  </HeadingPairs>
  <TitlesOfParts>
    <vt:vector size="16" baseType="lpstr">
      <vt:lpstr>Corbel</vt:lpstr>
      <vt:lpstr>Basis</vt:lpstr>
      <vt:lpstr>Important questions</vt:lpstr>
      <vt:lpstr>DOES GOD EXIST?</vt:lpstr>
      <vt:lpstr>PowerPoint Presentation</vt:lpstr>
      <vt:lpstr>IS MAN IN THE IMAGE OF GOD?</vt:lpstr>
      <vt:lpstr>PowerPoint Presentation</vt:lpstr>
      <vt:lpstr>IS GOD CONCERNED ABOUT MAN?</vt:lpstr>
      <vt:lpstr>PowerPoint Presentation</vt:lpstr>
      <vt:lpstr>IS CREATION TRUE?</vt:lpstr>
      <vt:lpstr>PowerPoint Presentation</vt:lpstr>
      <vt:lpstr>HAS GOD SPOKEN TO MAN?</vt:lpstr>
      <vt:lpstr>PowerPoint Presentation</vt:lpstr>
      <vt:lpstr>ARE THE PROMISES OF THE BIBLE TRUE?</vt:lpstr>
      <vt:lpstr>PowerPoint Presentation</vt:lpstr>
      <vt:lpstr>ACCEPT OR REJECT?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Important questions</dc:title>
  <dc:creator>Manly Luscombe</dc:creator>
  <cp:lastModifiedBy>Manly Luscombe</cp:lastModifiedBy>
  <cp:revision>5</cp:revision>
  <dcterms:created xsi:type="dcterms:W3CDTF">2016-06-14T01:06:34Z</dcterms:created>
  <dcterms:modified xsi:type="dcterms:W3CDTF">2016-06-14T01:38:39Z</dcterms:modified>
</cp:coreProperties>
</file>