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4" r:id="rId7"/>
    <p:sldId id="265" r:id="rId8"/>
    <p:sldId id="261" r:id="rId9"/>
    <p:sldId id="266" r:id="rId10"/>
    <p:sldId id="267" r:id="rId11"/>
    <p:sldId id="262"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E3631FC8-A333-4F92-A2D5-6F66A6A24490}"/>
    <pc:docChg chg="custSel addSld modSld modMainMaster">
      <pc:chgData name="Manly Luscombe" userId="d66a401e1e7a39bf" providerId="LiveId" clId="{E3631FC8-A333-4F92-A2D5-6F66A6A24490}" dt="2021-10-19T14:59:59.891" v="358" actId="6549"/>
      <pc:docMkLst>
        <pc:docMk/>
      </pc:docMkLst>
      <pc:sldChg chg="modTransition setBg">
        <pc:chgData name="Manly Luscombe" userId="d66a401e1e7a39bf" providerId="LiveId" clId="{E3631FC8-A333-4F92-A2D5-6F66A6A24490}" dt="2021-09-21T16:51:31.750" v="2"/>
        <pc:sldMkLst>
          <pc:docMk/>
          <pc:sldMk cId="4143434037" sldId="256"/>
        </pc:sldMkLst>
      </pc:sldChg>
      <pc:sldChg chg="modTransition">
        <pc:chgData name="Manly Luscombe" userId="d66a401e1e7a39bf" providerId="LiveId" clId="{E3631FC8-A333-4F92-A2D5-6F66A6A24490}" dt="2021-09-21T16:50:43.791" v="1"/>
        <pc:sldMkLst>
          <pc:docMk/>
          <pc:sldMk cId="3154993495" sldId="258"/>
        </pc:sldMkLst>
      </pc:sldChg>
      <pc:sldChg chg="modSp mod modTransition">
        <pc:chgData name="Manly Luscombe" userId="d66a401e1e7a39bf" providerId="LiveId" clId="{E3631FC8-A333-4F92-A2D5-6F66A6A24490}" dt="2021-10-19T14:59:59.891" v="358" actId="6549"/>
        <pc:sldMkLst>
          <pc:docMk/>
          <pc:sldMk cId="2621437030" sldId="259"/>
        </pc:sldMkLst>
        <pc:spChg chg="mod">
          <ac:chgData name="Manly Luscombe" userId="d66a401e1e7a39bf" providerId="LiveId" clId="{E3631FC8-A333-4F92-A2D5-6F66A6A24490}" dt="2021-10-19T14:59:59.891" v="358" actId="6549"/>
          <ac:spMkLst>
            <pc:docMk/>
            <pc:sldMk cId="2621437030" sldId="259"/>
            <ac:spMk id="3" creationId="{A507581D-3B35-47C9-9E8E-5A296FC79D26}"/>
          </ac:spMkLst>
        </pc:spChg>
      </pc:sldChg>
      <pc:sldChg chg="modSp mod modTransition">
        <pc:chgData name="Manly Luscombe" userId="d66a401e1e7a39bf" providerId="LiveId" clId="{E3631FC8-A333-4F92-A2D5-6F66A6A24490}" dt="2021-10-19T14:59:22.753" v="353" actId="14100"/>
        <pc:sldMkLst>
          <pc:docMk/>
          <pc:sldMk cId="492632164" sldId="260"/>
        </pc:sldMkLst>
        <pc:spChg chg="mod">
          <ac:chgData name="Manly Luscombe" userId="d66a401e1e7a39bf" providerId="LiveId" clId="{E3631FC8-A333-4F92-A2D5-6F66A6A24490}" dt="2021-10-19T14:59:22.753" v="353" actId="14100"/>
          <ac:spMkLst>
            <pc:docMk/>
            <pc:sldMk cId="492632164" sldId="260"/>
            <ac:spMk id="3" creationId="{A507581D-3B35-47C9-9E8E-5A296FC79D26}"/>
          </ac:spMkLst>
        </pc:spChg>
      </pc:sldChg>
      <pc:sldChg chg="modSp mod modTransition">
        <pc:chgData name="Manly Luscombe" userId="d66a401e1e7a39bf" providerId="LiveId" clId="{E3631FC8-A333-4F92-A2D5-6F66A6A24490}" dt="2021-10-19T14:53:44.895" v="310" actId="20577"/>
        <pc:sldMkLst>
          <pc:docMk/>
          <pc:sldMk cId="1587385216" sldId="261"/>
        </pc:sldMkLst>
        <pc:spChg chg="mod">
          <ac:chgData name="Manly Luscombe" userId="d66a401e1e7a39bf" providerId="LiveId" clId="{E3631FC8-A333-4F92-A2D5-6F66A6A24490}" dt="2021-10-19T14:53:44.895" v="310" actId="20577"/>
          <ac:spMkLst>
            <pc:docMk/>
            <pc:sldMk cId="1587385216" sldId="261"/>
            <ac:spMk id="3" creationId="{A507581D-3B35-47C9-9E8E-5A296FC79D26}"/>
          </ac:spMkLst>
        </pc:spChg>
      </pc:sldChg>
      <pc:sldChg chg="modSp mod modTransition">
        <pc:chgData name="Manly Luscombe" userId="d66a401e1e7a39bf" providerId="LiveId" clId="{E3631FC8-A333-4F92-A2D5-6F66A6A24490}" dt="2021-10-19T14:52:40.994" v="308" actId="6549"/>
        <pc:sldMkLst>
          <pc:docMk/>
          <pc:sldMk cId="1074344411" sldId="262"/>
        </pc:sldMkLst>
        <pc:spChg chg="mod">
          <ac:chgData name="Manly Luscombe" userId="d66a401e1e7a39bf" providerId="LiveId" clId="{E3631FC8-A333-4F92-A2D5-6F66A6A24490}" dt="2021-10-19T14:51:17.008" v="248"/>
          <ac:spMkLst>
            <pc:docMk/>
            <pc:sldMk cId="1074344411" sldId="262"/>
            <ac:spMk id="2" creationId="{408CA52E-1879-4EDF-8858-6FCDBFF8A6A7}"/>
          </ac:spMkLst>
        </pc:spChg>
        <pc:spChg chg="mod">
          <ac:chgData name="Manly Luscombe" userId="d66a401e1e7a39bf" providerId="LiveId" clId="{E3631FC8-A333-4F92-A2D5-6F66A6A24490}" dt="2021-10-19T14:52:40.994" v="308" actId="6549"/>
          <ac:spMkLst>
            <pc:docMk/>
            <pc:sldMk cId="1074344411" sldId="262"/>
            <ac:spMk id="3" creationId="{A507581D-3B35-47C9-9E8E-5A296FC79D26}"/>
          </ac:spMkLst>
        </pc:spChg>
      </pc:sldChg>
      <pc:sldChg chg="modSp mod modTransition">
        <pc:chgData name="Manly Luscombe" userId="d66a401e1e7a39bf" providerId="LiveId" clId="{E3631FC8-A333-4F92-A2D5-6F66A6A24490}" dt="2021-10-19T14:58:23.033" v="342" actId="14100"/>
        <pc:sldMkLst>
          <pc:docMk/>
          <pc:sldMk cId="897297181" sldId="263"/>
        </pc:sldMkLst>
        <pc:spChg chg="mod">
          <ac:chgData name="Manly Luscombe" userId="d66a401e1e7a39bf" providerId="LiveId" clId="{E3631FC8-A333-4F92-A2D5-6F66A6A24490}" dt="2021-10-19T14:58:23.033" v="342" actId="14100"/>
          <ac:spMkLst>
            <pc:docMk/>
            <pc:sldMk cId="897297181" sldId="263"/>
            <ac:spMk id="3" creationId="{A507581D-3B35-47C9-9E8E-5A296FC79D26}"/>
          </ac:spMkLst>
        </pc:spChg>
      </pc:sldChg>
      <pc:sldChg chg="modSp mod modTransition">
        <pc:chgData name="Manly Luscombe" userId="d66a401e1e7a39bf" providerId="LiveId" clId="{E3631FC8-A333-4F92-A2D5-6F66A6A24490}" dt="2021-10-19T14:37:40.258" v="41" actId="20577"/>
        <pc:sldMkLst>
          <pc:docMk/>
          <pc:sldMk cId="4241954969" sldId="264"/>
        </pc:sldMkLst>
        <pc:spChg chg="mod">
          <ac:chgData name="Manly Luscombe" userId="d66a401e1e7a39bf" providerId="LiveId" clId="{E3631FC8-A333-4F92-A2D5-6F66A6A24490}" dt="2021-10-19T14:37:40.258" v="41" actId="20577"/>
          <ac:spMkLst>
            <pc:docMk/>
            <pc:sldMk cId="4241954969" sldId="264"/>
            <ac:spMk id="3" creationId="{A507581D-3B35-47C9-9E8E-5A296FC79D26}"/>
          </ac:spMkLst>
        </pc:spChg>
      </pc:sldChg>
      <pc:sldChg chg="modSp add mod">
        <pc:chgData name="Manly Luscombe" userId="d66a401e1e7a39bf" providerId="LiveId" clId="{E3631FC8-A333-4F92-A2D5-6F66A6A24490}" dt="2021-10-19T14:40:03.196" v="89" actId="20577"/>
        <pc:sldMkLst>
          <pc:docMk/>
          <pc:sldMk cId="4254893561" sldId="265"/>
        </pc:sldMkLst>
        <pc:spChg chg="mod">
          <ac:chgData name="Manly Luscombe" userId="d66a401e1e7a39bf" providerId="LiveId" clId="{E3631FC8-A333-4F92-A2D5-6F66A6A24490}" dt="2021-10-19T14:40:03.196" v="89" actId="20577"/>
          <ac:spMkLst>
            <pc:docMk/>
            <pc:sldMk cId="4254893561" sldId="265"/>
            <ac:spMk id="3" creationId="{A507581D-3B35-47C9-9E8E-5A296FC79D26}"/>
          </ac:spMkLst>
        </pc:spChg>
      </pc:sldChg>
      <pc:sldChg chg="modSp add mod">
        <pc:chgData name="Manly Luscombe" userId="d66a401e1e7a39bf" providerId="LiveId" clId="{E3631FC8-A333-4F92-A2D5-6F66A6A24490}" dt="2021-10-19T14:53:35.653" v="309" actId="20577"/>
        <pc:sldMkLst>
          <pc:docMk/>
          <pc:sldMk cId="389022811" sldId="266"/>
        </pc:sldMkLst>
        <pc:spChg chg="mod">
          <ac:chgData name="Manly Luscombe" userId="d66a401e1e7a39bf" providerId="LiveId" clId="{E3631FC8-A333-4F92-A2D5-6F66A6A24490}" dt="2021-10-19T14:53:35.653" v="309" actId="20577"/>
          <ac:spMkLst>
            <pc:docMk/>
            <pc:sldMk cId="389022811" sldId="266"/>
            <ac:spMk id="3" creationId="{A507581D-3B35-47C9-9E8E-5A296FC79D26}"/>
          </ac:spMkLst>
        </pc:spChg>
      </pc:sldChg>
      <pc:sldChg chg="modSp add mod">
        <pc:chgData name="Manly Luscombe" userId="d66a401e1e7a39bf" providerId="LiveId" clId="{E3631FC8-A333-4F92-A2D5-6F66A6A24490}" dt="2021-10-19T14:47:23.154" v="222" actId="6549"/>
        <pc:sldMkLst>
          <pc:docMk/>
          <pc:sldMk cId="133011046" sldId="267"/>
        </pc:sldMkLst>
        <pc:spChg chg="mod">
          <ac:chgData name="Manly Luscombe" userId="d66a401e1e7a39bf" providerId="LiveId" clId="{E3631FC8-A333-4F92-A2D5-6F66A6A24490}" dt="2021-10-19T14:47:23.154" v="222" actId="6549"/>
          <ac:spMkLst>
            <pc:docMk/>
            <pc:sldMk cId="133011046" sldId="267"/>
            <ac:spMk id="3" creationId="{A507581D-3B35-47C9-9E8E-5A296FC79D26}"/>
          </ac:spMkLst>
        </pc:spChg>
      </pc:sldChg>
      <pc:sldChg chg="addSp modSp add mod">
        <pc:chgData name="Manly Luscombe" userId="d66a401e1e7a39bf" providerId="LiveId" clId="{E3631FC8-A333-4F92-A2D5-6F66A6A24490}" dt="2021-10-19T14:57:01.322" v="336" actId="14100"/>
        <pc:sldMkLst>
          <pc:docMk/>
          <pc:sldMk cId="2257631780" sldId="268"/>
        </pc:sldMkLst>
        <pc:spChg chg="mod">
          <ac:chgData name="Manly Luscombe" userId="d66a401e1e7a39bf" providerId="LiveId" clId="{E3631FC8-A333-4F92-A2D5-6F66A6A24490}" dt="2021-10-19T14:56:56.578" v="335" actId="14100"/>
          <ac:spMkLst>
            <pc:docMk/>
            <pc:sldMk cId="2257631780" sldId="268"/>
            <ac:spMk id="3" creationId="{A507581D-3B35-47C9-9E8E-5A296FC79D26}"/>
          </ac:spMkLst>
        </pc:spChg>
        <pc:picChg chg="add mod">
          <ac:chgData name="Manly Luscombe" userId="d66a401e1e7a39bf" providerId="LiveId" clId="{E3631FC8-A333-4F92-A2D5-6F66A6A24490}" dt="2021-10-19T14:57:01.322" v="336" actId="14100"/>
          <ac:picMkLst>
            <pc:docMk/>
            <pc:sldMk cId="2257631780" sldId="268"/>
            <ac:picMk id="1026" creationId="{15917E4E-3DCE-4D7A-AA5F-5E44FCFC6919}"/>
          </ac:picMkLst>
        </pc:picChg>
      </pc:sldChg>
      <pc:sldMasterChg chg="modTransition modSldLayout">
        <pc:chgData name="Manly Luscombe" userId="d66a401e1e7a39bf" providerId="LiveId" clId="{E3631FC8-A333-4F92-A2D5-6F66A6A24490}" dt="2021-09-21T16:50:43.791" v="1"/>
        <pc:sldMasterMkLst>
          <pc:docMk/>
          <pc:sldMasterMk cId="752883597" sldId="2147483648"/>
        </pc:sldMasterMkLst>
        <pc:sldLayoutChg chg="modTransition">
          <pc:chgData name="Manly Luscombe" userId="d66a401e1e7a39bf" providerId="LiveId" clId="{E3631FC8-A333-4F92-A2D5-6F66A6A24490}" dt="2021-09-21T16:50:43.791" v="1"/>
          <pc:sldLayoutMkLst>
            <pc:docMk/>
            <pc:sldMasterMk cId="752883597" sldId="2147483648"/>
            <pc:sldLayoutMk cId="361186987" sldId="2147483649"/>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4252130079" sldId="2147483650"/>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3488414806" sldId="2147483651"/>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449013866" sldId="2147483652"/>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506352851" sldId="2147483653"/>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523817872" sldId="2147483654"/>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2052462067" sldId="2147483655"/>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3780467755" sldId="2147483656"/>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2205419567" sldId="2147483657"/>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3247323802" sldId="2147483658"/>
          </pc:sldLayoutMkLst>
        </pc:sldLayoutChg>
        <pc:sldLayoutChg chg="modTransition">
          <pc:chgData name="Manly Luscombe" userId="d66a401e1e7a39bf" providerId="LiveId" clId="{E3631FC8-A333-4F92-A2D5-6F66A6A24490}" dt="2021-09-21T16:50:43.791" v="1"/>
          <pc:sldLayoutMkLst>
            <pc:docMk/>
            <pc:sldMasterMk cId="752883597" sldId="2147483648"/>
            <pc:sldLayoutMk cId="369662189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D5CE-C123-437E-9299-B6CB76D0A9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2280B4-3EA5-4F98-8D8D-CFE9CA752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30C30F-6DC8-4E5E-98DE-01C646935390}"/>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B05ED373-0DF1-4A65-96BC-CA513E2B0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53B0D-C4FD-42AE-A4EB-04016611A48C}"/>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3611869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A44D-148F-474D-AC77-D7A0F72EF6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AB08B1-3D05-4544-AD51-122C4E5B0B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C2F03-76B3-4E1E-A420-5A6A44C953B3}"/>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34E3974D-5CCE-4BB3-9F74-2B7145862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2315B-1591-490C-8FFF-CFC2A4C8A705}"/>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32473238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C7C44-71C0-4B11-8DBA-215586A5C1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CA9A27-2A1B-4DC4-B8FB-73D2FA91CD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025251-FFD7-4504-BF36-EA5A037A5B8E}"/>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5035E3FA-2E1C-4365-9191-2F90E884C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D506E-B4B2-4CE9-A005-DF1869167A4B}"/>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36966218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F3614-D322-4505-A348-0E92B0EB2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1A5B5-BDDB-4669-903C-F7551F99F8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C5472-2452-4D54-A0F3-F21356135BA5}"/>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E5CA3A1F-F727-4BD4-B415-98AD60D4B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0C426-31CD-40D0-92D1-7C6568F44738}"/>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42521300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D0CD9-18BE-4F20-93EC-2A91773D2F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7CA588-CDC2-4E3B-BAD8-EA5D215863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A7207-3CDB-45F9-97FC-E7F5975B7F18}"/>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5A98649D-99E0-42AC-89A9-1DEC7224D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68878-11B2-48B6-ABC1-063B0DB10FB8}"/>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34884148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34EDD-9DAD-4F2A-90F2-A0F5098E9D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12084-E34A-41D6-9435-FFE04AB752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88B734-3D24-4B39-BDBC-8E3680357A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E15F82-AA11-4F4B-86AE-2AD4E05A79A8}"/>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6" name="Footer Placeholder 5">
            <a:extLst>
              <a:ext uri="{FF2B5EF4-FFF2-40B4-BE49-F238E27FC236}">
                <a16:creationId xmlns:a16="http://schemas.microsoft.com/office/drawing/2014/main" id="{B01A8142-4DB1-4988-B7F7-B4FE0F2F2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1CD6C-6598-4F11-B7C7-9F467D097CDD}"/>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4490138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F8B76-4C10-43DE-BABC-42132295CF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237F3D-01B9-4EA0-975A-A41034B14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D3AD3-6A7B-43EC-AAF1-C9F642DB8F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BEEEFB-08C4-47DF-89EE-F41D14F73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BEC773-C37C-4435-88A4-CFFE3DC28C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4C684A-AC6F-4757-8A3E-627F166AB06D}"/>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8" name="Footer Placeholder 7">
            <a:extLst>
              <a:ext uri="{FF2B5EF4-FFF2-40B4-BE49-F238E27FC236}">
                <a16:creationId xmlns:a16="http://schemas.microsoft.com/office/drawing/2014/main" id="{82851DD7-9F4B-4B24-88DA-B6B66C8649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C543E9-FE99-472D-8899-6EA66792961E}"/>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5063528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DD63-9EB4-4838-86A5-3775B6D3D1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276E16-3ACE-4149-8A46-B745FBB010AC}"/>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4" name="Footer Placeholder 3">
            <a:extLst>
              <a:ext uri="{FF2B5EF4-FFF2-40B4-BE49-F238E27FC236}">
                <a16:creationId xmlns:a16="http://schemas.microsoft.com/office/drawing/2014/main" id="{50CB23F0-6569-4703-A896-2EC417C4E4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A9F093-DA6D-449F-AEED-65100FBDF56A}"/>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5238178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B0660-8286-44D3-834F-0FC65C4C793D}"/>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3" name="Footer Placeholder 2">
            <a:extLst>
              <a:ext uri="{FF2B5EF4-FFF2-40B4-BE49-F238E27FC236}">
                <a16:creationId xmlns:a16="http://schemas.microsoft.com/office/drawing/2014/main" id="{B742FD59-6D07-43B0-8ABB-76961EE432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919A3C-9AF9-4B65-A81C-6949F5F5AB2C}"/>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20524620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2FE-FC60-4D03-A965-1BF6233E7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C29B11-8E42-47E2-8EAD-C748E8C21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3067E9-09B2-4843-9719-8A75E58C9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7D73BF-86E0-46EB-8DF0-3053E0337F32}"/>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6" name="Footer Placeholder 5">
            <a:extLst>
              <a:ext uri="{FF2B5EF4-FFF2-40B4-BE49-F238E27FC236}">
                <a16:creationId xmlns:a16="http://schemas.microsoft.com/office/drawing/2014/main" id="{B687DFDA-1457-499B-9038-6DE916255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853C5-F1AD-46E4-8D34-AD73E2DABC8E}"/>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37804677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EC9F9-8BAD-4D63-BCC2-3C56A7ECEA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7C632D-701C-4978-91D9-13CF8947F6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73D9AC-9C21-4308-93C4-3C2B5A171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02B47-D5D3-481E-9E0A-5B56E70EAD73}"/>
              </a:ext>
            </a:extLst>
          </p:cNvPr>
          <p:cNvSpPr>
            <a:spLocks noGrp="1"/>
          </p:cNvSpPr>
          <p:nvPr>
            <p:ph type="dt" sz="half" idx="10"/>
          </p:nvPr>
        </p:nvSpPr>
        <p:spPr/>
        <p:txBody>
          <a:bodyPr/>
          <a:lstStyle/>
          <a:p>
            <a:fld id="{CF844E8C-62F7-428F-ACCE-FD51305CC80D}" type="datetimeFigureOut">
              <a:rPr lang="en-US" smtClean="0"/>
              <a:t>10/19/2021</a:t>
            </a:fld>
            <a:endParaRPr lang="en-US"/>
          </a:p>
        </p:txBody>
      </p:sp>
      <p:sp>
        <p:nvSpPr>
          <p:cNvPr id="6" name="Footer Placeholder 5">
            <a:extLst>
              <a:ext uri="{FF2B5EF4-FFF2-40B4-BE49-F238E27FC236}">
                <a16:creationId xmlns:a16="http://schemas.microsoft.com/office/drawing/2014/main" id="{FA6CBC86-724B-4183-9A2B-45C6A979E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B5DF29-1DC1-4935-A87F-8D9980704F5E}"/>
              </a:ext>
            </a:extLst>
          </p:cNvPr>
          <p:cNvSpPr>
            <a:spLocks noGrp="1"/>
          </p:cNvSpPr>
          <p:nvPr>
            <p:ph type="sldNum" sz="quarter" idx="12"/>
          </p:nvPr>
        </p:nvSpPr>
        <p:spPr/>
        <p:txBody>
          <a:bodyPr/>
          <a:lstStyle/>
          <a:p>
            <a:fld id="{BB5D84DD-C9F4-4A44-B1C5-440006B2D37B}" type="slidenum">
              <a:rPr lang="en-US" smtClean="0"/>
              <a:t>‹#›</a:t>
            </a:fld>
            <a:endParaRPr lang="en-US"/>
          </a:p>
        </p:txBody>
      </p:sp>
    </p:spTree>
    <p:extLst>
      <p:ext uri="{BB962C8B-B14F-4D97-AF65-F5344CB8AC3E}">
        <p14:creationId xmlns:p14="http://schemas.microsoft.com/office/powerpoint/2010/main" val="22054195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9D79B3-83E4-4CA7-AE42-E88DB7BA0C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8636B3-1CAC-428C-9E14-C5B7BB405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78EB3-CE0D-46C3-B795-E4AD4F8203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44E8C-62F7-428F-ACCE-FD51305CC80D}" type="datetimeFigureOut">
              <a:rPr lang="en-US" smtClean="0"/>
              <a:t>10/19/2021</a:t>
            </a:fld>
            <a:endParaRPr lang="en-US"/>
          </a:p>
        </p:txBody>
      </p:sp>
      <p:sp>
        <p:nvSpPr>
          <p:cNvPr id="5" name="Footer Placeholder 4">
            <a:extLst>
              <a:ext uri="{FF2B5EF4-FFF2-40B4-BE49-F238E27FC236}">
                <a16:creationId xmlns:a16="http://schemas.microsoft.com/office/drawing/2014/main" id="{ECD1127B-9F79-4504-B33B-E8BEFB25BD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3DE586-7E80-4DA5-AB3F-F186667841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D84DD-C9F4-4A44-B1C5-440006B2D37B}" type="slidenum">
              <a:rPr lang="en-US" smtClean="0"/>
              <a:t>‹#›</a:t>
            </a:fld>
            <a:endParaRPr lang="en-US"/>
          </a:p>
        </p:txBody>
      </p:sp>
    </p:spTree>
    <p:extLst>
      <p:ext uri="{BB962C8B-B14F-4D97-AF65-F5344CB8AC3E}">
        <p14:creationId xmlns:p14="http://schemas.microsoft.com/office/powerpoint/2010/main" val="7528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DD20C1-223F-41BB-A896-93EE60BB5982}"/>
              </a:ext>
            </a:extLst>
          </p:cNvPr>
          <p:cNvSpPr>
            <a:spLocks noGrp="1"/>
          </p:cNvSpPr>
          <p:nvPr>
            <p:ph type="subTitle" idx="1"/>
          </p:nvPr>
        </p:nvSpPr>
        <p:spPr>
          <a:xfrm>
            <a:off x="1524000" y="4632326"/>
            <a:ext cx="9144000" cy="1331152"/>
          </a:xfrm>
        </p:spPr>
        <p:txBody>
          <a:bodyPr>
            <a:normAutofit/>
          </a:bodyPr>
          <a:lstStyle/>
          <a:p>
            <a:r>
              <a:rPr lang="en-US" sz="4000" b="1" dirty="0"/>
              <a:t>DO YOU HAVE YOUR SPIRITUAL </a:t>
            </a:r>
          </a:p>
          <a:p>
            <a:r>
              <a:rPr lang="en-US" sz="4000" b="1" dirty="0"/>
              <a:t>PROOF OF IDENTIFICATION?</a:t>
            </a:r>
          </a:p>
        </p:txBody>
      </p:sp>
      <p:pic>
        <p:nvPicPr>
          <p:cNvPr id="5" name="Picture 4">
            <a:extLst>
              <a:ext uri="{FF2B5EF4-FFF2-40B4-BE49-F238E27FC236}">
                <a16:creationId xmlns:a16="http://schemas.microsoft.com/office/drawing/2014/main" id="{8CA6B4AA-AA28-404F-A507-1A66AD5838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9225" y="0"/>
            <a:ext cx="6173550" cy="4386470"/>
          </a:xfrm>
          <a:prstGeom prst="rect">
            <a:avLst/>
          </a:prstGeom>
        </p:spPr>
      </p:pic>
    </p:spTree>
    <p:extLst>
      <p:ext uri="{BB962C8B-B14F-4D97-AF65-F5344CB8AC3E}">
        <p14:creationId xmlns:p14="http://schemas.microsoft.com/office/powerpoint/2010/main" val="41434340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r>
              <a:rPr lang="en-US" b="1" dirty="0">
                <a:latin typeface="Verdana" panose="020B0604030504040204" pitchFamily="34" charset="0"/>
              </a:rPr>
              <a:t>Jesus must know you to enter Heaven – </a:t>
            </a:r>
          </a:p>
          <a:p>
            <a:pPr marR="0" algn="l" rtl="0"/>
            <a:r>
              <a:rPr lang="en-US" b="1" i="0" u="none" strike="noStrike" baseline="0" dirty="0">
                <a:latin typeface="Verdana" panose="020B0604030504040204" pitchFamily="34" charset="0"/>
              </a:rPr>
              <a:t>(Matthew 7:21)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p:txBody>
      </p:sp>
    </p:spTree>
    <p:extLst>
      <p:ext uri="{BB962C8B-B14F-4D97-AF65-F5344CB8AC3E}">
        <p14:creationId xmlns:p14="http://schemas.microsoft.com/office/powerpoint/2010/main" val="1330110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r>
              <a:rPr lang="en-US" b="1" i="0" u="none" strike="noStrike" baseline="0" dirty="0">
                <a:latin typeface="Verdana" panose="020B0604030504040204" pitchFamily="34" charset="0"/>
              </a:rPr>
              <a:t>No one comes to the Father except through Jesus. (John 14:6)  Jesus said to him, "I am the way, the truth, and the life. No one comes to the Father except through Me.</a:t>
            </a:r>
          </a:p>
          <a:p>
            <a:pPr marR="0" algn="l" rtl="0"/>
            <a:r>
              <a:rPr lang="en-US" b="1" dirty="0">
                <a:latin typeface="Verdana" panose="020B0604030504040204" pitchFamily="34" charset="0"/>
              </a:rPr>
              <a:t>Remember the 5 foolish virgins – </a:t>
            </a:r>
            <a:r>
              <a:rPr lang="en-US" b="1" i="0" u="none" strike="noStrike" baseline="0" dirty="0">
                <a:latin typeface="Verdana" panose="020B0604030504040204" pitchFamily="34" charset="0"/>
              </a:rPr>
              <a:t>(Matthew 25:11)  "Afterward the other virgins came also, saying, 'Lord, Lord, open to us!’ (12)  But he answered and said, 'Assuredly, I say to you, I do not know you.'</a:t>
            </a:r>
            <a:endParaRPr lang="en-US" b="1" dirty="0">
              <a:latin typeface="Verdana" panose="020B0604030504040204" pitchFamily="34" charset="0"/>
            </a:endParaRPr>
          </a:p>
          <a:p>
            <a:r>
              <a:rPr lang="en-US" b="1" dirty="0">
                <a:latin typeface="Verdana" panose="020B0604030504040204" pitchFamily="34" charset="0"/>
              </a:rPr>
              <a:t>There are many deceivers in the world – </a:t>
            </a:r>
            <a:r>
              <a:rPr lang="en-US" b="1" i="0" u="none" strike="noStrike" baseline="0" dirty="0">
                <a:latin typeface="Verdana" panose="020B0604030504040204" pitchFamily="34" charset="0"/>
              </a:rPr>
              <a:t>(Matthew 24:5)  For many will come in My name, saying, 'I am the Christ,' and will deceive many.</a:t>
            </a:r>
            <a:endParaRPr lang="en-US" b="1" dirty="0">
              <a:latin typeface="Verdana" panose="020B0604030504040204" pitchFamily="34" charset="0"/>
            </a:endParaRPr>
          </a:p>
        </p:txBody>
      </p:sp>
    </p:spTree>
    <p:extLst>
      <p:ext uri="{BB962C8B-B14F-4D97-AF65-F5344CB8AC3E}">
        <p14:creationId xmlns:p14="http://schemas.microsoft.com/office/powerpoint/2010/main" val="10743444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a:xfrm>
            <a:off x="838200" y="3697357"/>
            <a:ext cx="10515600" cy="2795518"/>
          </a:xfrm>
        </p:spPr>
        <p:txBody>
          <a:bodyPr>
            <a:noAutofit/>
          </a:bodyPr>
          <a:lstStyle/>
          <a:p>
            <a:pPr algn="ctr"/>
            <a:r>
              <a:rPr lang="en-US" sz="6600" b="1" dirty="0">
                <a:latin typeface="Verdana" panose="020B0604030504040204" pitchFamily="34" charset="0"/>
              </a:rPr>
              <a:t>Do you have the proper ID to </a:t>
            </a:r>
            <a:br>
              <a:rPr lang="en-US" sz="6600" b="1" dirty="0">
                <a:latin typeface="Verdana" panose="020B0604030504040204" pitchFamily="34" charset="0"/>
              </a:rPr>
            </a:br>
            <a:r>
              <a:rPr lang="en-US" sz="6600" b="1" dirty="0">
                <a:latin typeface="Verdana" panose="020B0604030504040204" pitchFamily="34" charset="0"/>
              </a:rPr>
              <a:t>enter heaven?</a:t>
            </a:r>
          </a:p>
          <a:p>
            <a:endParaRPr lang="en-US" sz="6600" b="1" i="0" u="none" strike="noStrike" baseline="0" dirty="0">
              <a:latin typeface="Verdana" panose="020B0604030504040204" pitchFamily="34" charset="0"/>
            </a:endParaRPr>
          </a:p>
          <a:p>
            <a:endParaRPr lang="en-US" sz="6600" b="1" dirty="0"/>
          </a:p>
        </p:txBody>
      </p:sp>
      <p:pic>
        <p:nvPicPr>
          <p:cNvPr id="1026" name="Picture 2" descr="ID Required Sign, SKU: S-7386">
            <a:extLst>
              <a:ext uri="{FF2B5EF4-FFF2-40B4-BE49-F238E27FC236}">
                <a16:creationId xmlns:a16="http://schemas.microsoft.com/office/drawing/2014/main" id="{15917E4E-3DCE-4D7A-AA5F-5E44FCFC69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8285" y="118268"/>
            <a:ext cx="4558757" cy="3310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63178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2A4B-AE3A-4289-8E1C-B22B7B7E7432}"/>
              </a:ext>
            </a:extLst>
          </p:cNvPr>
          <p:cNvSpPr>
            <a:spLocks noGrp="1"/>
          </p:cNvSpPr>
          <p:nvPr>
            <p:ph type="title"/>
          </p:nvPr>
        </p:nvSpPr>
        <p:spPr/>
        <p:txBody>
          <a:bodyPr/>
          <a:lstStyle/>
          <a:p>
            <a:pPr algn="ctr"/>
            <a:r>
              <a:rPr lang="en-US" b="1" dirty="0"/>
              <a:t>ID IS NEEDED</a:t>
            </a:r>
          </a:p>
        </p:txBody>
      </p:sp>
      <p:sp>
        <p:nvSpPr>
          <p:cNvPr id="3" name="Content Placeholder 2">
            <a:extLst>
              <a:ext uri="{FF2B5EF4-FFF2-40B4-BE49-F238E27FC236}">
                <a16:creationId xmlns:a16="http://schemas.microsoft.com/office/drawing/2014/main" id="{C4CD0054-0D34-4A09-9558-0618EA4244C5}"/>
              </a:ext>
            </a:extLst>
          </p:cNvPr>
          <p:cNvSpPr>
            <a:spLocks noGrp="1"/>
          </p:cNvSpPr>
          <p:nvPr>
            <p:ph sz="half" idx="1"/>
          </p:nvPr>
        </p:nvSpPr>
        <p:spPr/>
        <p:txBody>
          <a:bodyPr>
            <a:normAutofit/>
          </a:bodyPr>
          <a:lstStyle/>
          <a:p>
            <a:r>
              <a:rPr lang="en-US" sz="3200" b="1" dirty="0"/>
              <a:t>Drivers license</a:t>
            </a:r>
          </a:p>
          <a:p>
            <a:r>
              <a:rPr lang="en-US" sz="3200" b="1" dirty="0"/>
              <a:t>Receive Social Security</a:t>
            </a:r>
          </a:p>
          <a:p>
            <a:r>
              <a:rPr lang="en-US" sz="3200" b="1" dirty="0"/>
              <a:t>Get Medicare</a:t>
            </a:r>
          </a:p>
          <a:p>
            <a:r>
              <a:rPr lang="en-US" sz="3200" b="1" dirty="0"/>
              <a:t>Get vaccinated</a:t>
            </a:r>
          </a:p>
          <a:p>
            <a:r>
              <a:rPr lang="en-US" sz="3200" b="1" dirty="0"/>
              <a:t>Visit the US Capitol</a:t>
            </a:r>
          </a:p>
          <a:p>
            <a:r>
              <a:rPr lang="en-US" sz="3200" b="1" dirty="0"/>
              <a:t>Board an airplane</a:t>
            </a:r>
          </a:p>
          <a:p>
            <a:r>
              <a:rPr lang="en-US" sz="3200" b="1" dirty="0"/>
              <a:t>Open a bank account</a:t>
            </a:r>
          </a:p>
        </p:txBody>
      </p:sp>
      <p:sp>
        <p:nvSpPr>
          <p:cNvPr id="4" name="Content Placeholder 3">
            <a:extLst>
              <a:ext uri="{FF2B5EF4-FFF2-40B4-BE49-F238E27FC236}">
                <a16:creationId xmlns:a16="http://schemas.microsoft.com/office/drawing/2014/main" id="{62288CA1-3A21-4383-B4F1-9CAAB50E9C8C}"/>
              </a:ext>
            </a:extLst>
          </p:cNvPr>
          <p:cNvSpPr>
            <a:spLocks noGrp="1"/>
          </p:cNvSpPr>
          <p:nvPr>
            <p:ph sz="half" idx="2"/>
          </p:nvPr>
        </p:nvSpPr>
        <p:spPr/>
        <p:txBody>
          <a:bodyPr>
            <a:normAutofit/>
          </a:bodyPr>
          <a:lstStyle/>
          <a:p>
            <a:r>
              <a:rPr lang="en-US" sz="3200" b="1" dirty="0"/>
              <a:t>Donate blood</a:t>
            </a:r>
          </a:p>
          <a:p>
            <a:r>
              <a:rPr lang="en-US" sz="3200" b="1" dirty="0"/>
              <a:t>Buy a gun</a:t>
            </a:r>
          </a:p>
          <a:p>
            <a:r>
              <a:rPr lang="en-US" sz="3200" b="1" dirty="0"/>
              <a:t>Apply for home loan</a:t>
            </a:r>
          </a:p>
          <a:p>
            <a:r>
              <a:rPr lang="en-US" sz="3200" b="1" dirty="0"/>
              <a:t>Title your car</a:t>
            </a:r>
          </a:p>
          <a:p>
            <a:r>
              <a:rPr lang="en-US" sz="3200" b="1" dirty="0"/>
              <a:t>Prescription drugs</a:t>
            </a:r>
          </a:p>
          <a:p>
            <a:r>
              <a:rPr lang="en-US" sz="3200" b="1" dirty="0"/>
              <a:t>Turn on utilities </a:t>
            </a:r>
          </a:p>
          <a:p>
            <a:r>
              <a:rPr lang="en-US" sz="3200" b="1" dirty="0"/>
              <a:t>Apply for credit card</a:t>
            </a:r>
          </a:p>
        </p:txBody>
      </p:sp>
    </p:spTree>
    <p:extLst>
      <p:ext uri="{BB962C8B-B14F-4D97-AF65-F5344CB8AC3E}">
        <p14:creationId xmlns:p14="http://schemas.microsoft.com/office/powerpoint/2010/main" val="31549934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ID is needed</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a:xfrm>
            <a:off x="838200" y="1431235"/>
            <a:ext cx="10515600" cy="5208104"/>
          </a:xfrm>
        </p:spPr>
        <p:txBody>
          <a:bodyPr>
            <a:normAutofit/>
          </a:bodyPr>
          <a:lstStyle/>
          <a:p>
            <a:r>
              <a:rPr lang="en-US" b="1" i="0" u="none" strike="noStrike" baseline="0" dirty="0">
                <a:latin typeface="Verdana" panose="020B0604030504040204" pitchFamily="34" charset="0"/>
              </a:rPr>
              <a:t>(Matthew 24:5)  For many will come in My name, saying, 'I am the Christ,' and will deceive many.</a:t>
            </a:r>
          </a:p>
          <a:p>
            <a:r>
              <a:rPr lang="en-US" b="1" i="0" u="none" strike="noStrike" baseline="0" dirty="0">
                <a:latin typeface="Verdana" panose="020B0604030504040204" pitchFamily="34" charset="0"/>
              </a:rPr>
              <a:t>(Luke 21:8)  And He said: "Take heed that you not be deceived. For many will come in My name, saying, 'I am </a:t>
            </a:r>
            <a:r>
              <a:rPr lang="en-US" b="1" i="1" u="none" strike="noStrike" baseline="0" dirty="0">
                <a:latin typeface="Verdana" panose="020B0604030504040204" pitchFamily="34" charset="0"/>
              </a:rPr>
              <a:t>He,</a:t>
            </a:r>
            <a:r>
              <a:rPr lang="en-US" b="1" i="0" u="none" strike="noStrike" baseline="0" dirty="0">
                <a:latin typeface="Verdana" panose="020B0604030504040204" pitchFamily="34" charset="0"/>
              </a:rPr>
              <a:t>' and, 'The time has drawn near.' Therefore do not go after them.</a:t>
            </a:r>
          </a:p>
          <a:p>
            <a:endParaRPr lang="en-US" b="1" i="0" u="none" strike="noStrike" baseline="0" dirty="0">
              <a:latin typeface="Verdana" panose="020B0604030504040204" pitchFamily="34" charset="0"/>
            </a:endParaRPr>
          </a:p>
          <a:p>
            <a:r>
              <a:rPr lang="en-US" b="1" i="0" u="none" strike="noStrike" baseline="0" dirty="0">
                <a:latin typeface="Verdana" panose="020B0604030504040204" pitchFamily="34" charset="0"/>
              </a:rPr>
              <a:t>Jesus had ID (John 5:43)  I have come in My Father's name, and you do not receive Me; if another comes in his own name, him you will receive.</a:t>
            </a:r>
          </a:p>
          <a:p>
            <a:endParaRPr lang="en-US" b="1" dirty="0"/>
          </a:p>
        </p:txBody>
      </p:sp>
    </p:spTree>
    <p:extLst>
      <p:ext uri="{BB962C8B-B14F-4D97-AF65-F5344CB8AC3E}">
        <p14:creationId xmlns:p14="http://schemas.microsoft.com/office/powerpoint/2010/main" val="26214370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Jesus’ proof of identification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a:xfrm>
            <a:off x="838200" y="1431235"/>
            <a:ext cx="10515600" cy="5155095"/>
          </a:xfrm>
        </p:spPr>
        <p:txBody>
          <a:bodyPr>
            <a:noAutofit/>
          </a:bodyPr>
          <a:lstStyle/>
          <a:p>
            <a:r>
              <a:rPr lang="en-US" sz="3200" b="1" i="0" u="none" strike="noStrike" baseline="0" dirty="0">
                <a:latin typeface="Verdana" panose="020B0604030504040204" pitchFamily="34" charset="0"/>
              </a:rPr>
              <a:t>God is His Father – Psalm 2:7</a:t>
            </a:r>
          </a:p>
          <a:p>
            <a:endParaRPr lang="en-US" sz="3200" b="1" i="0" u="none" strike="noStrike" baseline="0" dirty="0">
              <a:latin typeface="Verdana" panose="020B0604030504040204" pitchFamily="34" charset="0"/>
            </a:endParaRPr>
          </a:p>
          <a:p>
            <a:r>
              <a:rPr lang="en-US" sz="3200" b="1" dirty="0">
                <a:latin typeface="Verdana" panose="020B0604030504040204" pitchFamily="34" charset="0"/>
              </a:rPr>
              <a:t>Virgin born – Isaiah 7:14</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Of the seed of David – Isaiah 11:10</a:t>
            </a:r>
          </a:p>
          <a:p>
            <a:endParaRPr lang="en-US" sz="3200" b="1" i="0" u="none" strike="noStrike" baseline="0" dirty="0">
              <a:latin typeface="Verdana" panose="020B0604030504040204" pitchFamily="34" charset="0"/>
            </a:endParaRPr>
          </a:p>
          <a:p>
            <a:r>
              <a:rPr lang="en-US" sz="3200" b="1" dirty="0">
                <a:latin typeface="Verdana" panose="020B0604030504040204" pitchFamily="34" charset="0"/>
              </a:rPr>
              <a:t>Born in Bethlehem – Micah 5:2</a:t>
            </a:r>
          </a:p>
          <a:p>
            <a:endParaRPr lang="en-US" sz="3200" b="1" dirty="0">
              <a:latin typeface="Verdana" panose="020B0604030504040204" pitchFamily="34" charset="0"/>
            </a:endParaRPr>
          </a:p>
          <a:p>
            <a:r>
              <a:rPr lang="en-US" sz="3200" b="1" dirty="0">
                <a:latin typeface="Verdana" panose="020B0604030504040204" pitchFamily="34" charset="0"/>
              </a:rPr>
              <a:t>Nazareth – home city – Psalm 22:6-7</a:t>
            </a:r>
          </a:p>
        </p:txBody>
      </p:sp>
    </p:spTree>
    <p:extLst>
      <p:ext uri="{BB962C8B-B14F-4D97-AF65-F5344CB8AC3E}">
        <p14:creationId xmlns:p14="http://schemas.microsoft.com/office/powerpoint/2010/main" val="4926321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Jesus’ proof of identification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a:xfrm>
            <a:off x="407963" y="1484243"/>
            <a:ext cx="11479237" cy="4692720"/>
          </a:xfrm>
        </p:spPr>
        <p:txBody>
          <a:bodyPr>
            <a:noAutofit/>
          </a:bodyPr>
          <a:lstStyle/>
          <a:p>
            <a:r>
              <a:rPr lang="en-US" sz="3600" b="1" dirty="0">
                <a:latin typeface="Verdana" panose="020B0604030504040204" pitchFamily="34" charset="0"/>
              </a:rPr>
              <a:t>Betrayed – Psalm 41:9</a:t>
            </a:r>
          </a:p>
          <a:p>
            <a:endParaRPr lang="en-US" sz="3600" b="1" dirty="0">
              <a:latin typeface="Verdana" panose="020B0604030504040204" pitchFamily="34" charset="0"/>
            </a:endParaRPr>
          </a:p>
          <a:p>
            <a:r>
              <a:rPr lang="en-US" sz="3600" b="1" dirty="0">
                <a:latin typeface="Verdana" panose="020B0604030504040204" pitchFamily="34" charset="0"/>
              </a:rPr>
              <a:t>Hands and feet pierced – Psalm 22:16</a:t>
            </a:r>
          </a:p>
          <a:p>
            <a:endParaRPr lang="en-US" sz="3600" b="1" dirty="0">
              <a:latin typeface="Verdana" panose="020B0604030504040204" pitchFamily="34" charset="0"/>
            </a:endParaRPr>
          </a:p>
          <a:p>
            <a:r>
              <a:rPr lang="en-US" sz="3600" b="1" dirty="0">
                <a:latin typeface="Verdana" panose="020B0604030504040204" pitchFamily="34" charset="0"/>
              </a:rPr>
              <a:t>Not remain in the tomb – Psalm 16:9-10</a:t>
            </a:r>
          </a:p>
          <a:p>
            <a:endParaRPr lang="en-US" sz="3600" b="1" dirty="0">
              <a:latin typeface="Verdana" panose="020B0604030504040204" pitchFamily="34" charset="0"/>
            </a:endParaRPr>
          </a:p>
          <a:p>
            <a:r>
              <a:rPr lang="en-US" sz="3600" b="1" dirty="0">
                <a:latin typeface="Verdana" panose="020B0604030504040204" pitchFamily="34" charset="0"/>
              </a:rPr>
              <a:t>God IDed Him – Matthew 3:17; Matthew 17:5</a:t>
            </a:r>
          </a:p>
          <a:p>
            <a:endParaRPr lang="en-US" sz="3600" b="1" i="0" u="none" strike="noStrike" baseline="0" dirty="0">
              <a:latin typeface="Verdana" panose="020B0604030504040204" pitchFamily="34" charset="0"/>
            </a:endParaRPr>
          </a:p>
          <a:p>
            <a:endParaRPr lang="en-US" sz="3600" b="1" dirty="0"/>
          </a:p>
        </p:txBody>
      </p:sp>
    </p:spTree>
    <p:extLst>
      <p:ext uri="{BB962C8B-B14F-4D97-AF65-F5344CB8AC3E}">
        <p14:creationId xmlns:p14="http://schemas.microsoft.com/office/powerpoint/2010/main" val="8972971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r>
              <a:rPr lang="en-US" sz="3200" b="1" i="0" u="none" strike="noStrike" baseline="0" dirty="0">
                <a:latin typeface="Verdana" panose="020B0604030504040204" pitchFamily="34" charset="0"/>
              </a:rPr>
              <a:t>New name – (Isaiah 62:2)  The Gentiles shall see your righteousness, And all kings your glory. You shall be called by a new name, Which the mouth of the LORD will name.</a:t>
            </a:r>
          </a:p>
          <a:p>
            <a:r>
              <a:rPr lang="en-US" sz="3200" b="1" dirty="0">
                <a:latin typeface="Verdana" panose="020B0604030504040204" pitchFamily="34" charset="0"/>
              </a:rPr>
              <a:t>Name = Christian – </a:t>
            </a:r>
            <a:r>
              <a:rPr lang="en-US" sz="3200" b="1" i="0" u="none" strike="noStrike" baseline="0" dirty="0">
                <a:latin typeface="Verdana" panose="020B0604030504040204" pitchFamily="34" charset="0"/>
              </a:rPr>
              <a:t>(Acts 11:26)  And when he had found him, he brought him to Antioch. So it was that for a whole year they assembled with the church and taught a great many people. And the disciples were first called Christians in Antioch.</a:t>
            </a:r>
          </a:p>
          <a:p>
            <a:endParaRPr lang="en-US" sz="3200" b="1" dirty="0">
              <a:latin typeface="Verdana" panose="020B0604030504040204" pitchFamily="34" charset="0"/>
            </a:endParaRPr>
          </a:p>
          <a:p>
            <a:endParaRPr lang="en-US" sz="3200" b="1" dirty="0"/>
          </a:p>
        </p:txBody>
      </p:sp>
    </p:spTree>
    <p:extLst>
      <p:ext uri="{BB962C8B-B14F-4D97-AF65-F5344CB8AC3E}">
        <p14:creationId xmlns:p14="http://schemas.microsoft.com/office/powerpoint/2010/main" val="42419549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r>
              <a:rPr lang="en-US" sz="3200" b="1" dirty="0">
                <a:latin typeface="Verdana" panose="020B0604030504040204" pitchFamily="34" charset="0"/>
              </a:rPr>
              <a:t>Written in Book of Life – </a:t>
            </a:r>
            <a:r>
              <a:rPr lang="en-US" sz="3200" b="1" i="0" u="none" strike="noStrike" baseline="0" dirty="0">
                <a:latin typeface="Verdana" panose="020B0604030504040204" pitchFamily="34" charset="0"/>
              </a:rPr>
              <a:t>(Revelation 21:27)  But there shall by no means enter it anything that defiles, or causes an abomination or a lie, but only those who are written in the Lamb's Book of Life.</a:t>
            </a:r>
          </a:p>
          <a:p>
            <a:endParaRPr lang="en-US" sz="3200" b="1" dirty="0">
              <a:latin typeface="Verdana" panose="020B0604030504040204" pitchFamily="34" charset="0"/>
            </a:endParaRPr>
          </a:p>
          <a:p>
            <a:r>
              <a:rPr lang="en-US" sz="3200" b="1" dirty="0">
                <a:latin typeface="Verdana" panose="020B0604030504040204" pitchFamily="34" charset="0"/>
              </a:rPr>
              <a:t>Name not there = not enter Heaven – </a:t>
            </a:r>
            <a:r>
              <a:rPr lang="en-US" sz="3200" b="1" i="0" u="none" strike="noStrike" baseline="0" dirty="0">
                <a:latin typeface="Verdana" panose="020B0604030504040204" pitchFamily="34" charset="0"/>
              </a:rPr>
              <a:t>(Revelation 20:15)  And anyone not found written in the Book of Life was cast into the lake of fire.</a:t>
            </a:r>
          </a:p>
          <a:p>
            <a:endParaRPr lang="en-US" sz="3200" b="1" i="0" u="none" strike="noStrike" baseline="0" dirty="0">
              <a:latin typeface="Verdana" panose="020B0604030504040204" pitchFamily="34" charset="0"/>
            </a:endParaRPr>
          </a:p>
          <a:p>
            <a:endParaRPr lang="en-US" sz="3200" b="1" dirty="0"/>
          </a:p>
        </p:txBody>
      </p:sp>
    </p:spTree>
    <p:extLst>
      <p:ext uri="{BB962C8B-B14F-4D97-AF65-F5344CB8AC3E}">
        <p14:creationId xmlns:p14="http://schemas.microsoft.com/office/powerpoint/2010/main" val="425489356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r>
              <a:rPr lang="en-US" b="1" dirty="0">
                <a:latin typeface="Verdana" panose="020B0604030504040204" pitchFamily="34" charset="0"/>
              </a:rPr>
              <a:t>Name can be blotted out – </a:t>
            </a:r>
            <a:r>
              <a:rPr lang="en-US" b="1" i="0" u="none" strike="noStrike" baseline="0" dirty="0">
                <a:latin typeface="Verdana" panose="020B0604030504040204" pitchFamily="34" charset="0"/>
              </a:rPr>
              <a:t>(Revelation 3:5)  He who overcomes shall be clothed in white garments, and I will not blot out his name from the Book of Life; but I will confess his name before My Father and before His angels.</a:t>
            </a:r>
          </a:p>
          <a:p>
            <a:endParaRPr lang="en-US" b="1" i="0" u="none" strike="noStrike" baseline="0" dirty="0">
              <a:latin typeface="Verdana" panose="020B0604030504040204" pitchFamily="34" charset="0"/>
            </a:endParaRPr>
          </a:p>
          <a:p>
            <a:r>
              <a:rPr lang="en-US" b="1" i="0" u="none" strike="noStrike" baseline="0" dirty="0">
                <a:latin typeface="Verdana" panose="020B0604030504040204" pitchFamily="34" charset="0"/>
              </a:rPr>
              <a:t>(Revelation 22:19)  and if anyone takes away from the words of the book of this prophecy, God shall take away his part from the Book of Life, from the holy city, and </a:t>
            </a:r>
            <a:r>
              <a:rPr lang="en-US" b="1" i="1" u="none" strike="noStrike" baseline="0" dirty="0">
                <a:latin typeface="Verdana" panose="020B0604030504040204" pitchFamily="34" charset="0"/>
              </a:rPr>
              <a:t>from</a:t>
            </a:r>
            <a:r>
              <a:rPr lang="en-US" b="1" i="0" u="none" strike="noStrike" baseline="0" dirty="0">
                <a:latin typeface="Verdana" panose="020B0604030504040204" pitchFamily="34" charset="0"/>
              </a:rPr>
              <a:t> the things which are written in this book.</a:t>
            </a:r>
          </a:p>
          <a:p>
            <a:endParaRPr lang="en-US" b="1" dirty="0"/>
          </a:p>
        </p:txBody>
      </p:sp>
    </p:spTree>
    <p:extLst>
      <p:ext uri="{BB962C8B-B14F-4D97-AF65-F5344CB8AC3E}">
        <p14:creationId xmlns:p14="http://schemas.microsoft.com/office/powerpoint/2010/main" val="15873852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A52E-1879-4EDF-8858-6FCDBFF8A6A7}"/>
              </a:ext>
            </a:extLst>
          </p:cNvPr>
          <p:cNvSpPr>
            <a:spLocks noGrp="1"/>
          </p:cNvSpPr>
          <p:nvPr>
            <p:ph type="title"/>
          </p:nvPr>
        </p:nvSpPr>
        <p:spPr/>
        <p:txBody>
          <a:bodyPr/>
          <a:lstStyle/>
          <a:p>
            <a:r>
              <a:rPr lang="en-US" b="1" dirty="0"/>
              <a:t>You must have proper ID to go to Heaven</a:t>
            </a:r>
          </a:p>
        </p:txBody>
      </p:sp>
      <p:sp>
        <p:nvSpPr>
          <p:cNvPr id="3" name="Content Placeholder 2">
            <a:extLst>
              <a:ext uri="{FF2B5EF4-FFF2-40B4-BE49-F238E27FC236}">
                <a16:creationId xmlns:a16="http://schemas.microsoft.com/office/drawing/2014/main" id="{A507581D-3B35-47C9-9E8E-5A296FC79D26}"/>
              </a:ext>
            </a:extLst>
          </p:cNvPr>
          <p:cNvSpPr>
            <a:spLocks noGrp="1"/>
          </p:cNvSpPr>
          <p:nvPr>
            <p:ph idx="1"/>
          </p:nvPr>
        </p:nvSpPr>
        <p:spPr/>
        <p:txBody>
          <a:bodyPr>
            <a:noAutofit/>
          </a:bodyPr>
          <a:lstStyle/>
          <a:p>
            <a:pPr marR="0" algn="l" rtl="0"/>
            <a:r>
              <a:rPr lang="en-US" sz="3200" b="1" dirty="0">
                <a:latin typeface="Verdana" panose="020B0604030504040204" pitchFamily="34" charset="0"/>
              </a:rPr>
              <a:t>Jesus knows the sheep that are His – </a:t>
            </a:r>
            <a:r>
              <a:rPr lang="en-US" sz="3200" b="1" i="0" u="none" strike="noStrike" baseline="0" dirty="0">
                <a:latin typeface="Verdana" panose="020B0604030504040204" pitchFamily="34" charset="0"/>
              </a:rPr>
              <a:t>(John 10:2)  But he who enters by the door is the shepherd of the sheep. (3)  To him the doorkeeper opens, and the sheep hear his voice; and he calls his own sheep by name and leads them out.</a:t>
            </a:r>
          </a:p>
          <a:p>
            <a:pPr marR="0" algn="l" rtl="0"/>
            <a:endParaRPr lang="en-US" sz="3200" b="1" i="0" u="none" strike="noStrike" baseline="0" dirty="0">
              <a:latin typeface="Verdana" panose="020B0604030504040204" pitchFamily="34" charset="0"/>
            </a:endParaRPr>
          </a:p>
          <a:p>
            <a:r>
              <a:rPr lang="en-US" sz="3200" b="1" i="0" u="none" strike="noStrike" baseline="0" dirty="0">
                <a:latin typeface="Verdana" panose="020B0604030504040204" pitchFamily="34" charset="0"/>
              </a:rPr>
              <a:t>(John 10:27)  My sheep hear My voice, and I know them, and they follow Me.</a:t>
            </a:r>
          </a:p>
          <a:p>
            <a:endParaRPr lang="en-US" sz="3200" b="1" dirty="0"/>
          </a:p>
        </p:txBody>
      </p:sp>
    </p:spTree>
    <p:extLst>
      <p:ext uri="{BB962C8B-B14F-4D97-AF65-F5344CB8AC3E}">
        <p14:creationId xmlns:p14="http://schemas.microsoft.com/office/powerpoint/2010/main" val="38902281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861</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PowerPoint Presentation</vt:lpstr>
      <vt:lpstr>ID IS NEEDED</vt:lpstr>
      <vt:lpstr>ID is needed</vt:lpstr>
      <vt:lpstr>Jesus’ proof of identification</vt:lpstr>
      <vt:lpstr>Jesus’ proof of identification</vt:lpstr>
      <vt:lpstr>You must have proper ID to go to Heaven</vt:lpstr>
      <vt:lpstr>You must have proper ID to go to Heaven</vt:lpstr>
      <vt:lpstr>You must have proper ID to go to Heaven</vt:lpstr>
      <vt:lpstr>You must have proper ID to go to Heaven</vt:lpstr>
      <vt:lpstr>You must have proper ID to go to Heaven</vt:lpstr>
      <vt:lpstr>You must have proper ID to go to Heaven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3</cp:revision>
  <dcterms:created xsi:type="dcterms:W3CDTF">2021-09-21T15:58:18Z</dcterms:created>
  <dcterms:modified xsi:type="dcterms:W3CDTF">2021-10-19T15:03:44Z</dcterms:modified>
</cp:coreProperties>
</file>