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3" r:id="rId6"/>
    <p:sldId id="264" r:id="rId7"/>
    <p:sldId id="265" r:id="rId8"/>
    <p:sldId id="261" r:id="rId9"/>
    <p:sldId id="266" r:id="rId10"/>
    <p:sldId id="267" r:id="rId11"/>
    <p:sldId id="262"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E3631FC8-A333-4F92-A2D5-6F66A6A24490}"/>
    <pc:docChg chg="custSel addSld modSld modMainMaster">
      <pc:chgData name="Manly Luscombe" userId="d66a401e1e7a39bf" providerId="LiveId" clId="{E3631FC8-A333-4F92-A2D5-6F66A6A24490}" dt="2021-10-19T14:59:59.891" v="358" actId="6549"/>
      <pc:docMkLst>
        <pc:docMk/>
      </pc:docMkLst>
      <pc:sldChg chg="modTransition setBg">
        <pc:chgData name="Manly Luscombe" userId="d66a401e1e7a39bf" providerId="LiveId" clId="{E3631FC8-A333-4F92-A2D5-6F66A6A24490}" dt="2021-09-21T16:51:31.750" v="2"/>
        <pc:sldMkLst>
          <pc:docMk/>
          <pc:sldMk cId="4143434037" sldId="256"/>
        </pc:sldMkLst>
      </pc:sldChg>
      <pc:sldChg chg="modTransition">
        <pc:chgData name="Manly Luscombe" userId="d66a401e1e7a39bf" providerId="LiveId" clId="{E3631FC8-A333-4F92-A2D5-6F66A6A24490}" dt="2021-09-21T16:50:43.791" v="1"/>
        <pc:sldMkLst>
          <pc:docMk/>
          <pc:sldMk cId="3154993495" sldId="258"/>
        </pc:sldMkLst>
      </pc:sldChg>
      <pc:sldChg chg="modSp mod modTransition">
        <pc:chgData name="Manly Luscombe" userId="d66a401e1e7a39bf" providerId="LiveId" clId="{E3631FC8-A333-4F92-A2D5-6F66A6A24490}" dt="2021-10-19T14:59:59.891" v="358" actId="6549"/>
        <pc:sldMkLst>
          <pc:docMk/>
          <pc:sldMk cId="2621437030" sldId="259"/>
        </pc:sldMkLst>
        <pc:spChg chg="mod">
          <ac:chgData name="Manly Luscombe" userId="d66a401e1e7a39bf" providerId="LiveId" clId="{E3631FC8-A333-4F92-A2D5-6F66A6A24490}" dt="2021-10-19T14:59:59.891" v="358" actId="6549"/>
          <ac:spMkLst>
            <pc:docMk/>
            <pc:sldMk cId="2621437030" sldId="259"/>
            <ac:spMk id="3" creationId="{A507581D-3B35-47C9-9E8E-5A296FC79D26}"/>
          </ac:spMkLst>
        </pc:spChg>
      </pc:sldChg>
      <pc:sldChg chg="modSp mod modTransition">
        <pc:chgData name="Manly Luscombe" userId="d66a401e1e7a39bf" providerId="LiveId" clId="{E3631FC8-A333-4F92-A2D5-6F66A6A24490}" dt="2021-10-19T14:59:22.753" v="353" actId="14100"/>
        <pc:sldMkLst>
          <pc:docMk/>
          <pc:sldMk cId="492632164" sldId="260"/>
        </pc:sldMkLst>
        <pc:spChg chg="mod">
          <ac:chgData name="Manly Luscombe" userId="d66a401e1e7a39bf" providerId="LiveId" clId="{E3631FC8-A333-4F92-A2D5-6F66A6A24490}" dt="2021-10-19T14:59:22.753" v="353" actId="14100"/>
          <ac:spMkLst>
            <pc:docMk/>
            <pc:sldMk cId="492632164" sldId="260"/>
            <ac:spMk id="3" creationId="{A507581D-3B35-47C9-9E8E-5A296FC79D26}"/>
          </ac:spMkLst>
        </pc:spChg>
      </pc:sldChg>
      <pc:sldChg chg="modSp mod modTransition">
        <pc:chgData name="Manly Luscombe" userId="d66a401e1e7a39bf" providerId="LiveId" clId="{E3631FC8-A333-4F92-A2D5-6F66A6A24490}" dt="2021-10-19T14:53:44.895" v="310" actId="20577"/>
        <pc:sldMkLst>
          <pc:docMk/>
          <pc:sldMk cId="1587385216" sldId="261"/>
        </pc:sldMkLst>
        <pc:spChg chg="mod">
          <ac:chgData name="Manly Luscombe" userId="d66a401e1e7a39bf" providerId="LiveId" clId="{E3631FC8-A333-4F92-A2D5-6F66A6A24490}" dt="2021-10-19T14:53:44.895" v="310" actId="20577"/>
          <ac:spMkLst>
            <pc:docMk/>
            <pc:sldMk cId="1587385216" sldId="261"/>
            <ac:spMk id="3" creationId="{A507581D-3B35-47C9-9E8E-5A296FC79D26}"/>
          </ac:spMkLst>
        </pc:spChg>
      </pc:sldChg>
      <pc:sldChg chg="modSp mod modTransition">
        <pc:chgData name="Manly Luscombe" userId="d66a401e1e7a39bf" providerId="LiveId" clId="{E3631FC8-A333-4F92-A2D5-6F66A6A24490}" dt="2021-10-19T14:52:40.994" v="308" actId="6549"/>
        <pc:sldMkLst>
          <pc:docMk/>
          <pc:sldMk cId="1074344411" sldId="262"/>
        </pc:sldMkLst>
        <pc:spChg chg="mod">
          <ac:chgData name="Manly Luscombe" userId="d66a401e1e7a39bf" providerId="LiveId" clId="{E3631FC8-A333-4F92-A2D5-6F66A6A24490}" dt="2021-10-19T14:51:17.008" v="248"/>
          <ac:spMkLst>
            <pc:docMk/>
            <pc:sldMk cId="1074344411" sldId="262"/>
            <ac:spMk id="2" creationId="{408CA52E-1879-4EDF-8858-6FCDBFF8A6A7}"/>
          </ac:spMkLst>
        </pc:spChg>
        <pc:spChg chg="mod">
          <ac:chgData name="Manly Luscombe" userId="d66a401e1e7a39bf" providerId="LiveId" clId="{E3631FC8-A333-4F92-A2D5-6F66A6A24490}" dt="2021-10-19T14:52:40.994" v="308" actId="6549"/>
          <ac:spMkLst>
            <pc:docMk/>
            <pc:sldMk cId="1074344411" sldId="262"/>
            <ac:spMk id="3" creationId="{A507581D-3B35-47C9-9E8E-5A296FC79D26}"/>
          </ac:spMkLst>
        </pc:spChg>
      </pc:sldChg>
      <pc:sldChg chg="modSp mod modTransition">
        <pc:chgData name="Manly Luscombe" userId="d66a401e1e7a39bf" providerId="LiveId" clId="{E3631FC8-A333-4F92-A2D5-6F66A6A24490}" dt="2021-10-19T14:58:23.033" v="342" actId="14100"/>
        <pc:sldMkLst>
          <pc:docMk/>
          <pc:sldMk cId="897297181" sldId="263"/>
        </pc:sldMkLst>
        <pc:spChg chg="mod">
          <ac:chgData name="Manly Luscombe" userId="d66a401e1e7a39bf" providerId="LiveId" clId="{E3631FC8-A333-4F92-A2D5-6F66A6A24490}" dt="2021-10-19T14:58:23.033" v="342" actId="14100"/>
          <ac:spMkLst>
            <pc:docMk/>
            <pc:sldMk cId="897297181" sldId="263"/>
            <ac:spMk id="3" creationId="{A507581D-3B35-47C9-9E8E-5A296FC79D26}"/>
          </ac:spMkLst>
        </pc:spChg>
      </pc:sldChg>
      <pc:sldChg chg="modSp mod modTransition">
        <pc:chgData name="Manly Luscombe" userId="d66a401e1e7a39bf" providerId="LiveId" clId="{E3631FC8-A333-4F92-A2D5-6F66A6A24490}" dt="2021-10-19T14:37:40.258" v="41" actId="20577"/>
        <pc:sldMkLst>
          <pc:docMk/>
          <pc:sldMk cId="4241954969" sldId="264"/>
        </pc:sldMkLst>
        <pc:spChg chg="mod">
          <ac:chgData name="Manly Luscombe" userId="d66a401e1e7a39bf" providerId="LiveId" clId="{E3631FC8-A333-4F92-A2D5-6F66A6A24490}" dt="2021-10-19T14:37:40.258" v="41" actId="20577"/>
          <ac:spMkLst>
            <pc:docMk/>
            <pc:sldMk cId="4241954969" sldId="264"/>
            <ac:spMk id="3" creationId="{A507581D-3B35-47C9-9E8E-5A296FC79D26}"/>
          </ac:spMkLst>
        </pc:spChg>
      </pc:sldChg>
      <pc:sldChg chg="modSp add mod">
        <pc:chgData name="Manly Luscombe" userId="d66a401e1e7a39bf" providerId="LiveId" clId="{E3631FC8-A333-4F92-A2D5-6F66A6A24490}" dt="2021-10-19T14:40:03.196" v="89" actId="20577"/>
        <pc:sldMkLst>
          <pc:docMk/>
          <pc:sldMk cId="4254893561" sldId="265"/>
        </pc:sldMkLst>
        <pc:spChg chg="mod">
          <ac:chgData name="Manly Luscombe" userId="d66a401e1e7a39bf" providerId="LiveId" clId="{E3631FC8-A333-4F92-A2D5-6F66A6A24490}" dt="2021-10-19T14:40:03.196" v="89" actId="20577"/>
          <ac:spMkLst>
            <pc:docMk/>
            <pc:sldMk cId="4254893561" sldId="265"/>
            <ac:spMk id="3" creationId="{A507581D-3B35-47C9-9E8E-5A296FC79D26}"/>
          </ac:spMkLst>
        </pc:spChg>
      </pc:sldChg>
      <pc:sldChg chg="modSp add mod">
        <pc:chgData name="Manly Luscombe" userId="d66a401e1e7a39bf" providerId="LiveId" clId="{E3631FC8-A333-4F92-A2D5-6F66A6A24490}" dt="2021-10-19T14:53:35.653" v="309" actId="20577"/>
        <pc:sldMkLst>
          <pc:docMk/>
          <pc:sldMk cId="389022811" sldId="266"/>
        </pc:sldMkLst>
        <pc:spChg chg="mod">
          <ac:chgData name="Manly Luscombe" userId="d66a401e1e7a39bf" providerId="LiveId" clId="{E3631FC8-A333-4F92-A2D5-6F66A6A24490}" dt="2021-10-19T14:53:35.653" v="309" actId="20577"/>
          <ac:spMkLst>
            <pc:docMk/>
            <pc:sldMk cId="389022811" sldId="266"/>
            <ac:spMk id="3" creationId="{A507581D-3B35-47C9-9E8E-5A296FC79D26}"/>
          </ac:spMkLst>
        </pc:spChg>
      </pc:sldChg>
      <pc:sldChg chg="modSp add mod">
        <pc:chgData name="Manly Luscombe" userId="d66a401e1e7a39bf" providerId="LiveId" clId="{E3631FC8-A333-4F92-A2D5-6F66A6A24490}" dt="2021-10-19T14:47:23.154" v="222" actId="6549"/>
        <pc:sldMkLst>
          <pc:docMk/>
          <pc:sldMk cId="133011046" sldId="267"/>
        </pc:sldMkLst>
        <pc:spChg chg="mod">
          <ac:chgData name="Manly Luscombe" userId="d66a401e1e7a39bf" providerId="LiveId" clId="{E3631FC8-A333-4F92-A2D5-6F66A6A24490}" dt="2021-10-19T14:47:23.154" v="222" actId="6549"/>
          <ac:spMkLst>
            <pc:docMk/>
            <pc:sldMk cId="133011046" sldId="267"/>
            <ac:spMk id="3" creationId="{A507581D-3B35-47C9-9E8E-5A296FC79D26}"/>
          </ac:spMkLst>
        </pc:spChg>
      </pc:sldChg>
      <pc:sldChg chg="addSp modSp add mod">
        <pc:chgData name="Manly Luscombe" userId="d66a401e1e7a39bf" providerId="LiveId" clId="{E3631FC8-A333-4F92-A2D5-6F66A6A24490}" dt="2021-10-19T14:57:01.322" v="336" actId="14100"/>
        <pc:sldMkLst>
          <pc:docMk/>
          <pc:sldMk cId="2257631780" sldId="268"/>
        </pc:sldMkLst>
        <pc:spChg chg="mod">
          <ac:chgData name="Manly Luscombe" userId="d66a401e1e7a39bf" providerId="LiveId" clId="{E3631FC8-A333-4F92-A2D5-6F66A6A24490}" dt="2021-10-19T14:56:56.578" v="335" actId="14100"/>
          <ac:spMkLst>
            <pc:docMk/>
            <pc:sldMk cId="2257631780" sldId="268"/>
            <ac:spMk id="3" creationId="{A507581D-3B35-47C9-9E8E-5A296FC79D26}"/>
          </ac:spMkLst>
        </pc:spChg>
        <pc:picChg chg="add mod">
          <ac:chgData name="Manly Luscombe" userId="d66a401e1e7a39bf" providerId="LiveId" clId="{E3631FC8-A333-4F92-A2D5-6F66A6A24490}" dt="2021-10-19T14:57:01.322" v="336" actId="14100"/>
          <ac:picMkLst>
            <pc:docMk/>
            <pc:sldMk cId="2257631780" sldId="268"/>
            <ac:picMk id="1026" creationId="{15917E4E-3DCE-4D7A-AA5F-5E44FCFC6919}"/>
          </ac:picMkLst>
        </pc:picChg>
      </pc:sldChg>
      <pc:sldMasterChg chg="modTransition modSldLayout">
        <pc:chgData name="Manly Luscombe" userId="d66a401e1e7a39bf" providerId="LiveId" clId="{E3631FC8-A333-4F92-A2D5-6F66A6A24490}" dt="2021-09-21T16:50:43.791" v="1"/>
        <pc:sldMasterMkLst>
          <pc:docMk/>
          <pc:sldMasterMk cId="752883597" sldId="2147483648"/>
        </pc:sldMasterMkLst>
        <pc:sldLayoutChg chg="modTransition">
          <pc:chgData name="Manly Luscombe" userId="d66a401e1e7a39bf" providerId="LiveId" clId="{E3631FC8-A333-4F92-A2D5-6F66A6A24490}" dt="2021-09-21T16:50:43.791" v="1"/>
          <pc:sldLayoutMkLst>
            <pc:docMk/>
            <pc:sldMasterMk cId="752883597" sldId="2147483648"/>
            <pc:sldLayoutMk cId="361186987" sldId="2147483649"/>
          </pc:sldLayoutMkLst>
        </pc:sldLayoutChg>
        <pc:sldLayoutChg chg="modTransition">
          <pc:chgData name="Manly Luscombe" userId="d66a401e1e7a39bf" providerId="LiveId" clId="{E3631FC8-A333-4F92-A2D5-6F66A6A24490}" dt="2021-09-21T16:50:43.791" v="1"/>
          <pc:sldLayoutMkLst>
            <pc:docMk/>
            <pc:sldMasterMk cId="752883597" sldId="2147483648"/>
            <pc:sldLayoutMk cId="4252130079" sldId="2147483650"/>
          </pc:sldLayoutMkLst>
        </pc:sldLayoutChg>
        <pc:sldLayoutChg chg="modTransition">
          <pc:chgData name="Manly Luscombe" userId="d66a401e1e7a39bf" providerId="LiveId" clId="{E3631FC8-A333-4F92-A2D5-6F66A6A24490}" dt="2021-09-21T16:50:43.791" v="1"/>
          <pc:sldLayoutMkLst>
            <pc:docMk/>
            <pc:sldMasterMk cId="752883597" sldId="2147483648"/>
            <pc:sldLayoutMk cId="3488414806" sldId="2147483651"/>
          </pc:sldLayoutMkLst>
        </pc:sldLayoutChg>
        <pc:sldLayoutChg chg="modTransition">
          <pc:chgData name="Manly Luscombe" userId="d66a401e1e7a39bf" providerId="LiveId" clId="{E3631FC8-A333-4F92-A2D5-6F66A6A24490}" dt="2021-09-21T16:50:43.791" v="1"/>
          <pc:sldLayoutMkLst>
            <pc:docMk/>
            <pc:sldMasterMk cId="752883597" sldId="2147483648"/>
            <pc:sldLayoutMk cId="449013866" sldId="2147483652"/>
          </pc:sldLayoutMkLst>
        </pc:sldLayoutChg>
        <pc:sldLayoutChg chg="modTransition">
          <pc:chgData name="Manly Luscombe" userId="d66a401e1e7a39bf" providerId="LiveId" clId="{E3631FC8-A333-4F92-A2D5-6F66A6A24490}" dt="2021-09-21T16:50:43.791" v="1"/>
          <pc:sldLayoutMkLst>
            <pc:docMk/>
            <pc:sldMasterMk cId="752883597" sldId="2147483648"/>
            <pc:sldLayoutMk cId="506352851" sldId="2147483653"/>
          </pc:sldLayoutMkLst>
        </pc:sldLayoutChg>
        <pc:sldLayoutChg chg="modTransition">
          <pc:chgData name="Manly Luscombe" userId="d66a401e1e7a39bf" providerId="LiveId" clId="{E3631FC8-A333-4F92-A2D5-6F66A6A24490}" dt="2021-09-21T16:50:43.791" v="1"/>
          <pc:sldLayoutMkLst>
            <pc:docMk/>
            <pc:sldMasterMk cId="752883597" sldId="2147483648"/>
            <pc:sldLayoutMk cId="523817872" sldId="2147483654"/>
          </pc:sldLayoutMkLst>
        </pc:sldLayoutChg>
        <pc:sldLayoutChg chg="modTransition">
          <pc:chgData name="Manly Luscombe" userId="d66a401e1e7a39bf" providerId="LiveId" clId="{E3631FC8-A333-4F92-A2D5-6F66A6A24490}" dt="2021-09-21T16:50:43.791" v="1"/>
          <pc:sldLayoutMkLst>
            <pc:docMk/>
            <pc:sldMasterMk cId="752883597" sldId="2147483648"/>
            <pc:sldLayoutMk cId="2052462067" sldId="2147483655"/>
          </pc:sldLayoutMkLst>
        </pc:sldLayoutChg>
        <pc:sldLayoutChg chg="modTransition">
          <pc:chgData name="Manly Luscombe" userId="d66a401e1e7a39bf" providerId="LiveId" clId="{E3631FC8-A333-4F92-A2D5-6F66A6A24490}" dt="2021-09-21T16:50:43.791" v="1"/>
          <pc:sldLayoutMkLst>
            <pc:docMk/>
            <pc:sldMasterMk cId="752883597" sldId="2147483648"/>
            <pc:sldLayoutMk cId="3780467755" sldId="2147483656"/>
          </pc:sldLayoutMkLst>
        </pc:sldLayoutChg>
        <pc:sldLayoutChg chg="modTransition">
          <pc:chgData name="Manly Luscombe" userId="d66a401e1e7a39bf" providerId="LiveId" clId="{E3631FC8-A333-4F92-A2D5-6F66A6A24490}" dt="2021-09-21T16:50:43.791" v="1"/>
          <pc:sldLayoutMkLst>
            <pc:docMk/>
            <pc:sldMasterMk cId="752883597" sldId="2147483648"/>
            <pc:sldLayoutMk cId="2205419567" sldId="2147483657"/>
          </pc:sldLayoutMkLst>
        </pc:sldLayoutChg>
        <pc:sldLayoutChg chg="modTransition">
          <pc:chgData name="Manly Luscombe" userId="d66a401e1e7a39bf" providerId="LiveId" clId="{E3631FC8-A333-4F92-A2D5-6F66A6A24490}" dt="2021-09-21T16:50:43.791" v="1"/>
          <pc:sldLayoutMkLst>
            <pc:docMk/>
            <pc:sldMasterMk cId="752883597" sldId="2147483648"/>
            <pc:sldLayoutMk cId="3247323802" sldId="2147483658"/>
          </pc:sldLayoutMkLst>
        </pc:sldLayoutChg>
        <pc:sldLayoutChg chg="modTransition">
          <pc:chgData name="Manly Luscombe" userId="d66a401e1e7a39bf" providerId="LiveId" clId="{E3631FC8-A333-4F92-A2D5-6F66A6A24490}" dt="2021-09-21T16:50:43.791" v="1"/>
          <pc:sldLayoutMkLst>
            <pc:docMk/>
            <pc:sldMasterMk cId="752883597" sldId="2147483648"/>
            <pc:sldLayoutMk cId="3696621895"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BD5CE-C123-437E-9299-B6CB76D0A9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2280B4-3EA5-4F98-8D8D-CFE9CA752C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30C30F-6DC8-4E5E-98DE-01C646935390}"/>
              </a:ext>
            </a:extLst>
          </p:cNvPr>
          <p:cNvSpPr>
            <a:spLocks noGrp="1"/>
          </p:cNvSpPr>
          <p:nvPr>
            <p:ph type="dt" sz="half" idx="10"/>
          </p:nvPr>
        </p:nvSpPr>
        <p:spPr/>
        <p:txBody>
          <a:bodyPr/>
          <a:lstStyle/>
          <a:p>
            <a:fld id="{CF844E8C-62F7-428F-ACCE-FD51305CC80D}" type="datetimeFigureOut">
              <a:rPr lang="en-US" smtClean="0"/>
              <a:t>10/19/2021</a:t>
            </a:fld>
            <a:endParaRPr lang="en-US"/>
          </a:p>
        </p:txBody>
      </p:sp>
      <p:sp>
        <p:nvSpPr>
          <p:cNvPr id="5" name="Footer Placeholder 4">
            <a:extLst>
              <a:ext uri="{FF2B5EF4-FFF2-40B4-BE49-F238E27FC236}">
                <a16:creationId xmlns:a16="http://schemas.microsoft.com/office/drawing/2014/main" id="{B05ED373-0DF1-4A65-96BC-CA513E2B0E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253B0D-C4FD-42AE-A4EB-04016611A48C}"/>
              </a:ext>
            </a:extLst>
          </p:cNvPr>
          <p:cNvSpPr>
            <a:spLocks noGrp="1"/>
          </p:cNvSpPr>
          <p:nvPr>
            <p:ph type="sldNum" sz="quarter" idx="12"/>
          </p:nvPr>
        </p:nvSpPr>
        <p:spPr/>
        <p:txBody>
          <a:bodyPr/>
          <a:lstStyle/>
          <a:p>
            <a:fld id="{BB5D84DD-C9F4-4A44-B1C5-440006B2D37B}" type="slidenum">
              <a:rPr lang="en-US" smtClean="0"/>
              <a:t>‹#›</a:t>
            </a:fld>
            <a:endParaRPr lang="en-US"/>
          </a:p>
        </p:txBody>
      </p:sp>
    </p:spTree>
    <p:extLst>
      <p:ext uri="{BB962C8B-B14F-4D97-AF65-F5344CB8AC3E}">
        <p14:creationId xmlns:p14="http://schemas.microsoft.com/office/powerpoint/2010/main" val="36118698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1A44D-148F-474D-AC77-D7A0F72EF6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AB08B1-3D05-4544-AD51-122C4E5B0B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5C2F03-76B3-4E1E-A420-5A6A44C953B3}"/>
              </a:ext>
            </a:extLst>
          </p:cNvPr>
          <p:cNvSpPr>
            <a:spLocks noGrp="1"/>
          </p:cNvSpPr>
          <p:nvPr>
            <p:ph type="dt" sz="half" idx="10"/>
          </p:nvPr>
        </p:nvSpPr>
        <p:spPr/>
        <p:txBody>
          <a:bodyPr/>
          <a:lstStyle/>
          <a:p>
            <a:fld id="{CF844E8C-62F7-428F-ACCE-FD51305CC80D}" type="datetimeFigureOut">
              <a:rPr lang="en-US" smtClean="0"/>
              <a:t>10/19/2021</a:t>
            </a:fld>
            <a:endParaRPr lang="en-US"/>
          </a:p>
        </p:txBody>
      </p:sp>
      <p:sp>
        <p:nvSpPr>
          <p:cNvPr id="5" name="Footer Placeholder 4">
            <a:extLst>
              <a:ext uri="{FF2B5EF4-FFF2-40B4-BE49-F238E27FC236}">
                <a16:creationId xmlns:a16="http://schemas.microsoft.com/office/drawing/2014/main" id="{34E3974D-5CCE-4BB3-9F74-2B71458622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02315B-1591-490C-8FFF-CFC2A4C8A705}"/>
              </a:ext>
            </a:extLst>
          </p:cNvPr>
          <p:cNvSpPr>
            <a:spLocks noGrp="1"/>
          </p:cNvSpPr>
          <p:nvPr>
            <p:ph type="sldNum" sz="quarter" idx="12"/>
          </p:nvPr>
        </p:nvSpPr>
        <p:spPr/>
        <p:txBody>
          <a:bodyPr/>
          <a:lstStyle/>
          <a:p>
            <a:fld id="{BB5D84DD-C9F4-4A44-B1C5-440006B2D37B}" type="slidenum">
              <a:rPr lang="en-US" smtClean="0"/>
              <a:t>‹#›</a:t>
            </a:fld>
            <a:endParaRPr lang="en-US"/>
          </a:p>
        </p:txBody>
      </p:sp>
    </p:spTree>
    <p:extLst>
      <p:ext uri="{BB962C8B-B14F-4D97-AF65-F5344CB8AC3E}">
        <p14:creationId xmlns:p14="http://schemas.microsoft.com/office/powerpoint/2010/main" val="324732380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CC7C44-71C0-4B11-8DBA-215586A5C1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CA9A27-2A1B-4DC4-B8FB-73D2FA91CD0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025251-FFD7-4504-BF36-EA5A037A5B8E}"/>
              </a:ext>
            </a:extLst>
          </p:cNvPr>
          <p:cNvSpPr>
            <a:spLocks noGrp="1"/>
          </p:cNvSpPr>
          <p:nvPr>
            <p:ph type="dt" sz="half" idx="10"/>
          </p:nvPr>
        </p:nvSpPr>
        <p:spPr/>
        <p:txBody>
          <a:bodyPr/>
          <a:lstStyle/>
          <a:p>
            <a:fld id="{CF844E8C-62F7-428F-ACCE-FD51305CC80D}" type="datetimeFigureOut">
              <a:rPr lang="en-US" smtClean="0"/>
              <a:t>10/19/2021</a:t>
            </a:fld>
            <a:endParaRPr lang="en-US"/>
          </a:p>
        </p:txBody>
      </p:sp>
      <p:sp>
        <p:nvSpPr>
          <p:cNvPr id="5" name="Footer Placeholder 4">
            <a:extLst>
              <a:ext uri="{FF2B5EF4-FFF2-40B4-BE49-F238E27FC236}">
                <a16:creationId xmlns:a16="http://schemas.microsoft.com/office/drawing/2014/main" id="{5035E3FA-2E1C-4365-9191-2F90E884C6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4D506E-B4B2-4CE9-A005-DF1869167A4B}"/>
              </a:ext>
            </a:extLst>
          </p:cNvPr>
          <p:cNvSpPr>
            <a:spLocks noGrp="1"/>
          </p:cNvSpPr>
          <p:nvPr>
            <p:ph type="sldNum" sz="quarter" idx="12"/>
          </p:nvPr>
        </p:nvSpPr>
        <p:spPr/>
        <p:txBody>
          <a:bodyPr/>
          <a:lstStyle/>
          <a:p>
            <a:fld id="{BB5D84DD-C9F4-4A44-B1C5-440006B2D37B}" type="slidenum">
              <a:rPr lang="en-US" smtClean="0"/>
              <a:t>‹#›</a:t>
            </a:fld>
            <a:endParaRPr lang="en-US"/>
          </a:p>
        </p:txBody>
      </p:sp>
    </p:spTree>
    <p:extLst>
      <p:ext uri="{BB962C8B-B14F-4D97-AF65-F5344CB8AC3E}">
        <p14:creationId xmlns:p14="http://schemas.microsoft.com/office/powerpoint/2010/main" val="369662189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F3614-D322-4505-A348-0E92B0EB21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A1A5B5-BDDB-4669-903C-F7551F99F8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3C5472-2452-4D54-A0F3-F21356135BA5}"/>
              </a:ext>
            </a:extLst>
          </p:cNvPr>
          <p:cNvSpPr>
            <a:spLocks noGrp="1"/>
          </p:cNvSpPr>
          <p:nvPr>
            <p:ph type="dt" sz="half" idx="10"/>
          </p:nvPr>
        </p:nvSpPr>
        <p:spPr/>
        <p:txBody>
          <a:bodyPr/>
          <a:lstStyle/>
          <a:p>
            <a:fld id="{CF844E8C-62F7-428F-ACCE-FD51305CC80D}" type="datetimeFigureOut">
              <a:rPr lang="en-US" smtClean="0"/>
              <a:t>10/19/2021</a:t>
            </a:fld>
            <a:endParaRPr lang="en-US"/>
          </a:p>
        </p:txBody>
      </p:sp>
      <p:sp>
        <p:nvSpPr>
          <p:cNvPr id="5" name="Footer Placeholder 4">
            <a:extLst>
              <a:ext uri="{FF2B5EF4-FFF2-40B4-BE49-F238E27FC236}">
                <a16:creationId xmlns:a16="http://schemas.microsoft.com/office/drawing/2014/main" id="{E5CA3A1F-F727-4BD4-B415-98AD60D4B8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30C426-31CD-40D0-92D1-7C6568F44738}"/>
              </a:ext>
            </a:extLst>
          </p:cNvPr>
          <p:cNvSpPr>
            <a:spLocks noGrp="1"/>
          </p:cNvSpPr>
          <p:nvPr>
            <p:ph type="sldNum" sz="quarter" idx="12"/>
          </p:nvPr>
        </p:nvSpPr>
        <p:spPr/>
        <p:txBody>
          <a:bodyPr/>
          <a:lstStyle/>
          <a:p>
            <a:fld id="{BB5D84DD-C9F4-4A44-B1C5-440006B2D37B}" type="slidenum">
              <a:rPr lang="en-US" smtClean="0"/>
              <a:t>‹#›</a:t>
            </a:fld>
            <a:endParaRPr lang="en-US"/>
          </a:p>
        </p:txBody>
      </p:sp>
    </p:spTree>
    <p:extLst>
      <p:ext uri="{BB962C8B-B14F-4D97-AF65-F5344CB8AC3E}">
        <p14:creationId xmlns:p14="http://schemas.microsoft.com/office/powerpoint/2010/main" val="425213007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D0CD9-18BE-4F20-93EC-2A91773D2F1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7CA588-CDC2-4E3B-BAD8-EA5D215863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FA7207-3CDB-45F9-97FC-E7F5975B7F18}"/>
              </a:ext>
            </a:extLst>
          </p:cNvPr>
          <p:cNvSpPr>
            <a:spLocks noGrp="1"/>
          </p:cNvSpPr>
          <p:nvPr>
            <p:ph type="dt" sz="half" idx="10"/>
          </p:nvPr>
        </p:nvSpPr>
        <p:spPr/>
        <p:txBody>
          <a:bodyPr/>
          <a:lstStyle/>
          <a:p>
            <a:fld id="{CF844E8C-62F7-428F-ACCE-FD51305CC80D}" type="datetimeFigureOut">
              <a:rPr lang="en-US" smtClean="0"/>
              <a:t>10/19/2021</a:t>
            </a:fld>
            <a:endParaRPr lang="en-US"/>
          </a:p>
        </p:txBody>
      </p:sp>
      <p:sp>
        <p:nvSpPr>
          <p:cNvPr id="5" name="Footer Placeholder 4">
            <a:extLst>
              <a:ext uri="{FF2B5EF4-FFF2-40B4-BE49-F238E27FC236}">
                <a16:creationId xmlns:a16="http://schemas.microsoft.com/office/drawing/2014/main" id="{5A98649D-99E0-42AC-89A9-1DEC7224DA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F68878-11B2-48B6-ABC1-063B0DB10FB8}"/>
              </a:ext>
            </a:extLst>
          </p:cNvPr>
          <p:cNvSpPr>
            <a:spLocks noGrp="1"/>
          </p:cNvSpPr>
          <p:nvPr>
            <p:ph type="sldNum" sz="quarter" idx="12"/>
          </p:nvPr>
        </p:nvSpPr>
        <p:spPr/>
        <p:txBody>
          <a:bodyPr/>
          <a:lstStyle/>
          <a:p>
            <a:fld id="{BB5D84DD-C9F4-4A44-B1C5-440006B2D37B}" type="slidenum">
              <a:rPr lang="en-US" smtClean="0"/>
              <a:t>‹#›</a:t>
            </a:fld>
            <a:endParaRPr lang="en-US"/>
          </a:p>
        </p:txBody>
      </p:sp>
    </p:spTree>
    <p:extLst>
      <p:ext uri="{BB962C8B-B14F-4D97-AF65-F5344CB8AC3E}">
        <p14:creationId xmlns:p14="http://schemas.microsoft.com/office/powerpoint/2010/main" val="348841480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34EDD-9DAD-4F2A-90F2-A0F5098E9D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B12084-E34A-41D6-9435-FFE04AB752F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88B734-3D24-4B39-BDBC-8E3680357A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E15F82-AA11-4F4B-86AE-2AD4E05A79A8}"/>
              </a:ext>
            </a:extLst>
          </p:cNvPr>
          <p:cNvSpPr>
            <a:spLocks noGrp="1"/>
          </p:cNvSpPr>
          <p:nvPr>
            <p:ph type="dt" sz="half" idx="10"/>
          </p:nvPr>
        </p:nvSpPr>
        <p:spPr/>
        <p:txBody>
          <a:bodyPr/>
          <a:lstStyle/>
          <a:p>
            <a:fld id="{CF844E8C-62F7-428F-ACCE-FD51305CC80D}" type="datetimeFigureOut">
              <a:rPr lang="en-US" smtClean="0"/>
              <a:t>10/19/2021</a:t>
            </a:fld>
            <a:endParaRPr lang="en-US"/>
          </a:p>
        </p:txBody>
      </p:sp>
      <p:sp>
        <p:nvSpPr>
          <p:cNvPr id="6" name="Footer Placeholder 5">
            <a:extLst>
              <a:ext uri="{FF2B5EF4-FFF2-40B4-BE49-F238E27FC236}">
                <a16:creationId xmlns:a16="http://schemas.microsoft.com/office/drawing/2014/main" id="{B01A8142-4DB1-4988-B7F7-B4FE0F2F21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A1CD6C-6598-4F11-B7C7-9F467D097CDD}"/>
              </a:ext>
            </a:extLst>
          </p:cNvPr>
          <p:cNvSpPr>
            <a:spLocks noGrp="1"/>
          </p:cNvSpPr>
          <p:nvPr>
            <p:ph type="sldNum" sz="quarter" idx="12"/>
          </p:nvPr>
        </p:nvSpPr>
        <p:spPr/>
        <p:txBody>
          <a:bodyPr/>
          <a:lstStyle/>
          <a:p>
            <a:fld id="{BB5D84DD-C9F4-4A44-B1C5-440006B2D37B}" type="slidenum">
              <a:rPr lang="en-US" smtClean="0"/>
              <a:t>‹#›</a:t>
            </a:fld>
            <a:endParaRPr lang="en-US"/>
          </a:p>
        </p:txBody>
      </p:sp>
    </p:spTree>
    <p:extLst>
      <p:ext uri="{BB962C8B-B14F-4D97-AF65-F5344CB8AC3E}">
        <p14:creationId xmlns:p14="http://schemas.microsoft.com/office/powerpoint/2010/main" val="44901386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F8B76-4C10-43DE-BABC-42132295CF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237F3D-01B9-4EA0-975A-A41034B143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7D3AD3-6A7B-43EC-AAF1-C9F642DB8F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BEEEFB-08C4-47DF-89EE-F41D14F738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BEC773-C37C-4435-88A4-CFFE3DC28C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4C684A-AC6F-4757-8A3E-627F166AB06D}"/>
              </a:ext>
            </a:extLst>
          </p:cNvPr>
          <p:cNvSpPr>
            <a:spLocks noGrp="1"/>
          </p:cNvSpPr>
          <p:nvPr>
            <p:ph type="dt" sz="half" idx="10"/>
          </p:nvPr>
        </p:nvSpPr>
        <p:spPr/>
        <p:txBody>
          <a:bodyPr/>
          <a:lstStyle/>
          <a:p>
            <a:fld id="{CF844E8C-62F7-428F-ACCE-FD51305CC80D}" type="datetimeFigureOut">
              <a:rPr lang="en-US" smtClean="0"/>
              <a:t>10/19/2021</a:t>
            </a:fld>
            <a:endParaRPr lang="en-US"/>
          </a:p>
        </p:txBody>
      </p:sp>
      <p:sp>
        <p:nvSpPr>
          <p:cNvPr id="8" name="Footer Placeholder 7">
            <a:extLst>
              <a:ext uri="{FF2B5EF4-FFF2-40B4-BE49-F238E27FC236}">
                <a16:creationId xmlns:a16="http://schemas.microsoft.com/office/drawing/2014/main" id="{82851DD7-9F4B-4B24-88DA-B6B66C8649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6C543E9-FE99-472D-8899-6EA66792961E}"/>
              </a:ext>
            </a:extLst>
          </p:cNvPr>
          <p:cNvSpPr>
            <a:spLocks noGrp="1"/>
          </p:cNvSpPr>
          <p:nvPr>
            <p:ph type="sldNum" sz="quarter" idx="12"/>
          </p:nvPr>
        </p:nvSpPr>
        <p:spPr/>
        <p:txBody>
          <a:bodyPr/>
          <a:lstStyle/>
          <a:p>
            <a:fld id="{BB5D84DD-C9F4-4A44-B1C5-440006B2D37B}" type="slidenum">
              <a:rPr lang="en-US" smtClean="0"/>
              <a:t>‹#›</a:t>
            </a:fld>
            <a:endParaRPr lang="en-US"/>
          </a:p>
        </p:txBody>
      </p:sp>
    </p:spTree>
    <p:extLst>
      <p:ext uri="{BB962C8B-B14F-4D97-AF65-F5344CB8AC3E}">
        <p14:creationId xmlns:p14="http://schemas.microsoft.com/office/powerpoint/2010/main" val="50635285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8DD63-9EB4-4838-86A5-3775B6D3D17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276E16-3ACE-4149-8A46-B745FBB010AC}"/>
              </a:ext>
            </a:extLst>
          </p:cNvPr>
          <p:cNvSpPr>
            <a:spLocks noGrp="1"/>
          </p:cNvSpPr>
          <p:nvPr>
            <p:ph type="dt" sz="half" idx="10"/>
          </p:nvPr>
        </p:nvSpPr>
        <p:spPr/>
        <p:txBody>
          <a:bodyPr/>
          <a:lstStyle/>
          <a:p>
            <a:fld id="{CF844E8C-62F7-428F-ACCE-FD51305CC80D}" type="datetimeFigureOut">
              <a:rPr lang="en-US" smtClean="0"/>
              <a:t>10/19/2021</a:t>
            </a:fld>
            <a:endParaRPr lang="en-US"/>
          </a:p>
        </p:txBody>
      </p:sp>
      <p:sp>
        <p:nvSpPr>
          <p:cNvPr id="4" name="Footer Placeholder 3">
            <a:extLst>
              <a:ext uri="{FF2B5EF4-FFF2-40B4-BE49-F238E27FC236}">
                <a16:creationId xmlns:a16="http://schemas.microsoft.com/office/drawing/2014/main" id="{50CB23F0-6569-4703-A896-2EC417C4E4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5A9F093-DA6D-449F-AEED-65100FBDF56A}"/>
              </a:ext>
            </a:extLst>
          </p:cNvPr>
          <p:cNvSpPr>
            <a:spLocks noGrp="1"/>
          </p:cNvSpPr>
          <p:nvPr>
            <p:ph type="sldNum" sz="quarter" idx="12"/>
          </p:nvPr>
        </p:nvSpPr>
        <p:spPr/>
        <p:txBody>
          <a:bodyPr/>
          <a:lstStyle/>
          <a:p>
            <a:fld id="{BB5D84DD-C9F4-4A44-B1C5-440006B2D37B}" type="slidenum">
              <a:rPr lang="en-US" smtClean="0"/>
              <a:t>‹#›</a:t>
            </a:fld>
            <a:endParaRPr lang="en-US"/>
          </a:p>
        </p:txBody>
      </p:sp>
    </p:spTree>
    <p:extLst>
      <p:ext uri="{BB962C8B-B14F-4D97-AF65-F5344CB8AC3E}">
        <p14:creationId xmlns:p14="http://schemas.microsoft.com/office/powerpoint/2010/main" val="52381787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AB0660-8286-44D3-834F-0FC65C4C793D}"/>
              </a:ext>
            </a:extLst>
          </p:cNvPr>
          <p:cNvSpPr>
            <a:spLocks noGrp="1"/>
          </p:cNvSpPr>
          <p:nvPr>
            <p:ph type="dt" sz="half" idx="10"/>
          </p:nvPr>
        </p:nvSpPr>
        <p:spPr/>
        <p:txBody>
          <a:bodyPr/>
          <a:lstStyle/>
          <a:p>
            <a:fld id="{CF844E8C-62F7-428F-ACCE-FD51305CC80D}" type="datetimeFigureOut">
              <a:rPr lang="en-US" smtClean="0"/>
              <a:t>10/19/2021</a:t>
            </a:fld>
            <a:endParaRPr lang="en-US"/>
          </a:p>
        </p:txBody>
      </p:sp>
      <p:sp>
        <p:nvSpPr>
          <p:cNvPr id="3" name="Footer Placeholder 2">
            <a:extLst>
              <a:ext uri="{FF2B5EF4-FFF2-40B4-BE49-F238E27FC236}">
                <a16:creationId xmlns:a16="http://schemas.microsoft.com/office/drawing/2014/main" id="{B742FD59-6D07-43B0-8ABB-76961EE432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919A3C-9AF9-4B65-A81C-6949F5F5AB2C}"/>
              </a:ext>
            </a:extLst>
          </p:cNvPr>
          <p:cNvSpPr>
            <a:spLocks noGrp="1"/>
          </p:cNvSpPr>
          <p:nvPr>
            <p:ph type="sldNum" sz="quarter" idx="12"/>
          </p:nvPr>
        </p:nvSpPr>
        <p:spPr/>
        <p:txBody>
          <a:bodyPr/>
          <a:lstStyle/>
          <a:p>
            <a:fld id="{BB5D84DD-C9F4-4A44-B1C5-440006B2D37B}" type="slidenum">
              <a:rPr lang="en-US" smtClean="0"/>
              <a:t>‹#›</a:t>
            </a:fld>
            <a:endParaRPr lang="en-US"/>
          </a:p>
        </p:txBody>
      </p:sp>
    </p:spTree>
    <p:extLst>
      <p:ext uri="{BB962C8B-B14F-4D97-AF65-F5344CB8AC3E}">
        <p14:creationId xmlns:p14="http://schemas.microsoft.com/office/powerpoint/2010/main" val="205246206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C82FE-FC60-4D03-A965-1BF6233E71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C29B11-8E42-47E2-8EAD-C748E8C21F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3067E9-09B2-4843-9719-8A75E58C9E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7D73BF-86E0-46EB-8DF0-3053E0337F32}"/>
              </a:ext>
            </a:extLst>
          </p:cNvPr>
          <p:cNvSpPr>
            <a:spLocks noGrp="1"/>
          </p:cNvSpPr>
          <p:nvPr>
            <p:ph type="dt" sz="half" idx="10"/>
          </p:nvPr>
        </p:nvSpPr>
        <p:spPr/>
        <p:txBody>
          <a:bodyPr/>
          <a:lstStyle/>
          <a:p>
            <a:fld id="{CF844E8C-62F7-428F-ACCE-FD51305CC80D}" type="datetimeFigureOut">
              <a:rPr lang="en-US" smtClean="0"/>
              <a:t>10/19/2021</a:t>
            </a:fld>
            <a:endParaRPr lang="en-US"/>
          </a:p>
        </p:txBody>
      </p:sp>
      <p:sp>
        <p:nvSpPr>
          <p:cNvPr id="6" name="Footer Placeholder 5">
            <a:extLst>
              <a:ext uri="{FF2B5EF4-FFF2-40B4-BE49-F238E27FC236}">
                <a16:creationId xmlns:a16="http://schemas.microsoft.com/office/drawing/2014/main" id="{B687DFDA-1457-499B-9038-6DE9162553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E853C5-F1AD-46E4-8D34-AD73E2DABC8E}"/>
              </a:ext>
            </a:extLst>
          </p:cNvPr>
          <p:cNvSpPr>
            <a:spLocks noGrp="1"/>
          </p:cNvSpPr>
          <p:nvPr>
            <p:ph type="sldNum" sz="quarter" idx="12"/>
          </p:nvPr>
        </p:nvSpPr>
        <p:spPr/>
        <p:txBody>
          <a:bodyPr/>
          <a:lstStyle/>
          <a:p>
            <a:fld id="{BB5D84DD-C9F4-4A44-B1C5-440006B2D37B}" type="slidenum">
              <a:rPr lang="en-US" smtClean="0"/>
              <a:t>‹#›</a:t>
            </a:fld>
            <a:endParaRPr lang="en-US"/>
          </a:p>
        </p:txBody>
      </p:sp>
    </p:spTree>
    <p:extLst>
      <p:ext uri="{BB962C8B-B14F-4D97-AF65-F5344CB8AC3E}">
        <p14:creationId xmlns:p14="http://schemas.microsoft.com/office/powerpoint/2010/main" val="378046775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EC9F9-8BAD-4D63-BCC2-3C56A7ECEA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7C632D-701C-4978-91D9-13CF8947F6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73D9AC-9C21-4308-93C4-3C2B5A1715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02B47-D5D3-481E-9E0A-5B56E70EAD73}"/>
              </a:ext>
            </a:extLst>
          </p:cNvPr>
          <p:cNvSpPr>
            <a:spLocks noGrp="1"/>
          </p:cNvSpPr>
          <p:nvPr>
            <p:ph type="dt" sz="half" idx="10"/>
          </p:nvPr>
        </p:nvSpPr>
        <p:spPr/>
        <p:txBody>
          <a:bodyPr/>
          <a:lstStyle/>
          <a:p>
            <a:fld id="{CF844E8C-62F7-428F-ACCE-FD51305CC80D}" type="datetimeFigureOut">
              <a:rPr lang="en-US" smtClean="0"/>
              <a:t>10/19/2021</a:t>
            </a:fld>
            <a:endParaRPr lang="en-US"/>
          </a:p>
        </p:txBody>
      </p:sp>
      <p:sp>
        <p:nvSpPr>
          <p:cNvPr id="6" name="Footer Placeholder 5">
            <a:extLst>
              <a:ext uri="{FF2B5EF4-FFF2-40B4-BE49-F238E27FC236}">
                <a16:creationId xmlns:a16="http://schemas.microsoft.com/office/drawing/2014/main" id="{FA6CBC86-724B-4183-9A2B-45C6A979E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B5DF29-1DC1-4935-A87F-8D9980704F5E}"/>
              </a:ext>
            </a:extLst>
          </p:cNvPr>
          <p:cNvSpPr>
            <a:spLocks noGrp="1"/>
          </p:cNvSpPr>
          <p:nvPr>
            <p:ph type="sldNum" sz="quarter" idx="12"/>
          </p:nvPr>
        </p:nvSpPr>
        <p:spPr/>
        <p:txBody>
          <a:bodyPr/>
          <a:lstStyle/>
          <a:p>
            <a:fld id="{BB5D84DD-C9F4-4A44-B1C5-440006B2D37B}" type="slidenum">
              <a:rPr lang="en-US" smtClean="0"/>
              <a:t>‹#›</a:t>
            </a:fld>
            <a:endParaRPr lang="en-US"/>
          </a:p>
        </p:txBody>
      </p:sp>
    </p:spTree>
    <p:extLst>
      <p:ext uri="{BB962C8B-B14F-4D97-AF65-F5344CB8AC3E}">
        <p14:creationId xmlns:p14="http://schemas.microsoft.com/office/powerpoint/2010/main" val="220541956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9D79B3-83E4-4CA7-AE42-E88DB7BA0C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8636B3-1CAC-428C-9E14-C5B7BB4058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378EB3-CE0D-46C3-B795-E4AD4F8203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844E8C-62F7-428F-ACCE-FD51305CC80D}" type="datetimeFigureOut">
              <a:rPr lang="en-US" smtClean="0"/>
              <a:t>10/19/2021</a:t>
            </a:fld>
            <a:endParaRPr lang="en-US"/>
          </a:p>
        </p:txBody>
      </p:sp>
      <p:sp>
        <p:nvSpPr>
          <p:cNvPr id="5" name="Footer Placeholder 4">
            <a:extLst>
              <a:ext uri="{FF2B5EF4-FFF2-40B4-BE49-F238E27FC236}">
                <a16:creationId xmlns:a16="http://schemas.microsoft.com/office/drawing/2014/main" id="{ECD1127B-9F79-4504-B33B-E8BEFB25BD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3DE586-7E80-4DA5-AB3F-F186667841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5D84DD-C9F4-4A44-B1C5-440006B2D37B}" type="slidenum">
              <a:rPr lang="en-US" smtClean="0"/>
              <a:t>‹#›</a:t>
            </a:fld>
            <a:endParaRPr lang="en-US"/>
          </a:p>
        </p:txBody>
      </p:sp>
    </p:spTree>
    <p:extLst>
      <p:ext uri="{BB962C8B-B14F-4D97-AF65-F5344CB8AC3E}">
        <p14:creationId xmlns:p14="http://schemas.microsoft.com/office/powerpoint/2010/main" val="752883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DD20C1-223F-41BB-A896-93EE60BB5982}"/>
              </a:ext>
            </a:extLst>
          </p:cNvPr>
          <p:cNvSpPr>
            <a:spLocks noGrp="1"/>
          </p:cNvSpPr>
          <p:nvPr>
            <p:ph type="subTitle" idx="1"/>
          </p:nvPr>
        </p:nvSpPr>
        <p:spPr>
          <a:xfrm>
            <a:off x="1524000" y="4632326"/>
            <a:ext cx="9144000" cy="1331152"/>
          </a:xfrm>
        </p:spPr>
        <p:txBody>
          <a:bodyPr>
            <a:normAutofit/>
          </a:bodyPr>
          <a:lstStyle/>
          <a:p>
            <a:r>
              <a:rPr lang="en-US" sz="4000" b="1" dirty="0"/>
              <a:t>DO YOU HAVE YOUR SPIRITUAL </a:t>
            </a:r>
          </a:p>
          <a:p>
            <a:r>
              <a:rPr lang="en-US" sz="4000" b="1" dirty="0"/>
              <a:t>PROOF OF IDENTIFICATION?</a:t>
            </a:r>
          </a:p>
        </p:txBody>
      </p:sp>
      <p:pic>
        <p:nvPicPr>
          <p:cNvPr id="5" name="Picture 4">
            <a:extLst>
              <a:ext uri="{FF2B5EF4-FFF2-40B4-BE49-F238E27FC236}">
                <a16:creationId xmlns:a16="http://schemas.microsoft.com/office/drawing/2014/main" id="{8CA6B4AA-AA28-404F-A507-1A66AD5838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9225" y="0"/>
            <a:ext cx="6173550" cy="4386470"/>
          </a:xfrm>
          <a:prstGeom prst="rect">
            <a:avLst/>
          </a:prstGeom>
        </p:spPr>
      </p:pic>
    </p:spTree>
    <p:extLst>
      <p:ext uri="{BB962C8B-B14F-4D97-AF65-F5344CB8AC3E}">
        <p14:creationId xmlns:p14="http://schemas.microsoft.com/office/powerpoint/2010/main" val="414343403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CA52E-1879-4EDF-8858-6FCDBFF8A6A7}"/>
              </a:ext>
            </a:extLst>
          </p:cNvPr>
          <p:cNvSpPr>
            <a:spLocks noGrp="1"/>
          </p:cNvSpPr>
          <p:nvPr>
            <p:ph type="title"/>
          </p:nvPr>
        </p:nvSpPr>
        <p:spPr/>
        <p:txBody>
          <a:bodyPr/>
          <a:lstStyle/>
          <a:p>
            <a:r>
              <a:rPr lang="en-US" b="1" dirty="0"/>
              <a:t>You must have proper ID to go to Heaven</a:t>
            </a:r>
          </a:p>
        </p:txBody>
      </p:sp>
      <p:sp>
        <p:nvSpPr>
          <p:cNvPr id="3" name="Content Placeholder 2">
            <a:extLst>
              <a:ext uri="{FF2B5EF4-FFF2-40B4-BE49-F238E27FC236}">
                <a16:creationId xmlns:a16="http://schemas.microsoft.com/office/drawing/2014/main" id="{A507581D-3B35-47C9-9E8E-5A296FC79D26}"/>
              </a:ext>
            </a:extLst>
          </p:cNvPr>
          <p:cNvSpPr>
            <a:spLocks noGrp="1"/>
          </p:cNvSpPr>
          <p:nvPr>
            <p:ph idx="1"/>
          </p:nvPr>
        </p:nvSpPr>
        <p:spPr/>
        <p:txBody>
          <a:bodyPr>
            <a:noAutofit/>
          </a:bodyPr>
          <a:lstStyle/>
          <a:p>
            <a:r>
              <a:rPr lang="en-US" b="1" dirty="0">
                <a:latin typeface="Verdana" panose="020B0604030504040204" pitchFamily="34" charset="0"/>
              </a:rPr>
              <a:t>Jesus must know you to enter Heaven – </a:t>
            </a:r>
          </a:p>
          <a:p>
            <a:pPr marR="0" algn="l" rtl="0"/>
            <a:r>
              <a:rPr lang="en-US" b="1" i="0" u="none" strike="noStrike" baseline="0" dirty="0">
                <a:latin typeface="Verdana" panose="020B0604030504040204" pitchFamily="34" charset="0"/>
              </a:rPr>
              <a:t>(Matthew 7:21)  "Not everyone who says to Me, 'Lord, Lord,' shall enter the kingdom of heaven, but he who does the will of My Father in heaven. (22)  Many will say to Me in that day, 'Lord, Lord, have we not prophesied in Your name, cast out demons in Your name, and done many wonders in Your name?’ (23)  And then I will declare to them, 'I never knew you; depart from Me, you who practice lawlessness!'</a:t>
            </a:r>
          </a:p>
        </p:txBody>
      </p:sp>
    </p:spTree>
    <p:extLst>
      <p:ext uri="{BB962C8B-B14F-4D97-AF65-F5344CB8AC3E}">
        <p14:creationId xmlns:p14="http://schemas.microsoft.com/office/powerpoint/2010/main" val="133011046"/>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CA52E-1879-4EDF-8858-6FCDBFF8A6A7}"/>
              </a:ext>
            </a:extLst>
          </p:cNvPr>
          <p:cNvSpPr>
            <a:spLocks noGrp="1"/>
          </p:cNvSpPr>
          <p:nvPr>
            <p:ph type="title"/>
          </p:nvPr>
        </p:nvSpPr>
        <p:spPr/>
        <p:txBody>
          <a:bodyPr/>
          <a:lstStyle/>
          <a:p>
            <a:r>
              <a:rPr lang="en-US" b="1" dirty="0"/>
              <a:t>You must have proper ID to go to Heaven</a:t>
            </a:r>
          </a:p>
        </p:txBody>
      </p:sp>
      <p:sp>
        <p:nvSpPr>
          <p:cNvPr id="3" name="Content Placeholder 2">
            <a:extLst>
              <a:ext uri="{FF2B5EF4-FFF2-40B4-BE49-F238E27FC236}">
                <a16:creationId xmlns:a16="http://schemas.microsoft.com/office/drawing/2014/main" id="{A507581D-3B35-47C9-9E8E-5A296FC79D26}"/>
              </a:ext>
            </a:extLst>
          </p:cNvPr>
          <p:cNvSpPr>
            <a:spLocks noGrp="1"/>
          </p:cNvSpPr>
          <p:nvPr>
            <p:ph idx="1"/>
          </p:nvPr>
        </p:nvSpPr>
        <p:spPr/>
        <p:txBody>
          <a:bodyPr>
            <a:noAutofit/>
          </a:bodyPr>
          <a:lstStyle/>
          <a:p>
            <a:r>
              <a:rPr lang="en-US" b="1" i="0" u="none" strike="noStrike" baseline="0" dirty="0">
                <a:latin typeface="Verdana" panose="020B0604030504040204" pitchFamily="34" charset="0"/>
              </a:rPr>
              <a:t>No one comes to the Father except through Jesus. (John 14:6)  Jesus said to him, "I am the way, the truth, and the life. No one comes to the Father except through Me.</a:t>
            </a:r>
          </a:p>
          <a:p>
            <a:pPr marR="0" algn="l" rtl="0"/>
            <a:r>
              <a:rPr lang="en-US" b="1" dirty="0">
                <a:latin typeface="Verdana" panose="020B0604030504040204" pitchFamily="34" charset="0"/>
              </a:rPr>
              <a:t>Remember the 5 foolish virgins – </a:t>
            </a:r>
            <a:r>
              <a:rPr lang="en-US" b="1" i="0" u="none" strike="noStrike" baseline="0" dirty="0">
                <a:latin typeface="Verdana" panose="020B0604030504040204" pitchFamily="34" charset="0"/>
              </a:rPr>
              <a:t>(Matthew 25:11)  "Afterward the other virgins came also, saying, 'Lord, Lord, open to us!’ (12)  But he answered and said, 'Assuredly, I say to you, I do not know you.'</a:t>
            </a:r>
            <a:endParaRPr lang="en-US" b="1" dirty="0">
              <a:latin typeface="Verdana" panose="020B0604030504040204" pitchFamily="34" charset="0"/>
            </a:endParaRPr>
          </a:p>
          <a:p>
            <a:r>
              <a:rPr lang="en-US" b="1" dirty="0">
                <a:latin typeface="Verdana" panose="020B0604030504040204" pitchFamily="34" charset="0"/>
              </a:rPr>
              <a:t>There are many deceivers in the world – </a:t>
            </a:r>
            <a:r>
              <a:rPr lang="en-US" b="1" i="0" u="none" strike="noStrike" baseline="0" dirty="0">
                <a:latin typeface="Verdana" panose="020B0604030504040204" pitchFamily="34" charset="0"/>
              </a:rPr>
              <a:t>(Matthew 24:5)  For many will come in My name, saying, 'I am the Christ,' and will deceive many.</a:t>
            </a:r>
            <a:endParaRPr lang="en-US" b="1" dirty="0">
              <a:latin typeface="Verdana" panose="020B0604030504040204" pitchFamily="34" charset="0"/>
            </a:endParaRPr>
          </a:p>
        </p:txBody>
      </p:sp>
    </p:spTree>
    <p:extLst>
      <p:ext uri="{BB962C8B-B14F-4D97-AF65-F5344CB8AC3E}">
        <p14:creationId xmlns:p14="http://schemas.microsoft.com/office/powerpoint/2010/main" val="107434441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CA52E-1879-4EDF-8858-6FCDBFF8A6A7}"/>
              </a:ext>
            </a:extLst>
          </p:cNvPr>
          <p:cNvSpPr>
            <a:spLocks noGrp="1"/>
          </p:cNvSpPr>
          <p:nvPr>
            <p:ph type="title"/>
          </p:nvPr>
        </p:nvSpPr>
        <p:spPr/>
        <p:txBody>
          <a:bodyPr/>
          <a:lstStyle/>
          <a:p>
            <a:r>
              <a:rPr lang="en-US" b="1" dirty="0"/>
              <a:t>Conclusion</a:t>
            </a:r>
          </a:p>
        </p:txBody>
      </p:sp>
      <p:sp>
        <p:nvSpPr>
          <p:cNvPr id="3" name="Content Placeholder 2">
            <a:extLst>
              <a:ext uri="{FF2B5EF4-FFF2-40B4-BE49-F238E27FC236}">
                <a16:creationId xmlns:a16="http://schemas.microsoft.com/office/drawing/2014/main" id="{A507581D-3B35-47C9-9E8E-5A296FC79D26}"/>
              </a:ext>
            </a:extLst>
          </p:cNvPr>
          <p:cNvSpPr>
            <a:spLocks noGrp="1"/>
          </p:cNvSpPr>
          <p:nvPr>
            <p:ph idx="1"/>
          </p:nvPr>
        </p:nvSpPr>
        <p:spPr>
          <a:xfrm>
            <a:off x="838200" y="3697357"/>
            <a:ext cx="10515600" cy="2795518"/>
          </a:xfrm>
        </p:spPr>
        <p:txBody>
          <a:bodyPr>
            <a:noAutofit/>
          </a:bodyPr>
          <a:lstStyle/>
          <a:p>
            <a:pPr algn="ctr"/>
            <a:r>
              <a:rPr lang="en-US" sz="6600" b="1" dirty="0">
                <a:latin typeface="Verdana" panose="020B0604030504040204" pitchFamily="34" charset="0"/>
              </a:rPr>
              <a:t>Do you have the proper ID to </a:t>
            </a:r>
            <a:br>
              <a:rPr lang="en-US" sz="6600" b="1" dirty="0">
                <a:latin typeface="Verdana" panose="020B0604030504040204" pitchFamily="34" charset="0"/>
              </a:rPr>
            </a:br>
            <a:r>
              <a:rPr lang="en-US" sz="6600" b="1" dirty="0">
                <a:latin typeface="Verdana" panose="020B0604030504040204" pitchFamily="34" charset="0"/>
              </a:rPr>
              <a:t>enter heaven?</a:t>
            </a:r>
          </a:p>
          <a:p>
            <a:endParaRPr lang="en-US" sz="6600" b="1" i="0" u="none" strike="noStrike" baseline="0" dirty="0">
              <a:latin typeface="Verdana" panose="020B0604030504040204" pitchFamily="34" charset="0"/>
            </a:endParaRPr>
          </a:p>
          <a:p>
            <a:endParaRPr lang="en-US" sz="6600" b="1" dirty="0"/>
          </a:p>
        </p:txBody>
      </p:sp>
      <p:pic>
        <p:nvPicPr>
          <p:cNvPr id="1026" name="Picture 2" descr="ID Required Sign, SKU: S-7386">
            <a:extLst>
              <a:ext uri="{FF2B5EF4-FFF2-40B4-BE49-F238E27FC236}">
                <a16:creationId xmlns:a16="http://schemas.microsoft.com/office/drawing/2014/main" id="{15917E4E-3DCE-4D7A-AA5F-5E44FCFC69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8285" y="118268"/>
            <a:ext cx="4558757" cy="33107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7631780"/>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C2A4B-AE3A-4289-8E1C-B22B7B7E7432}"/>
              </a:ext>
            </a:extLst>
          </p:cNvPr>
          <p:cNvSpPr>
            <a:spLocks noGrp="1"/>
          </p:cNvSpPr>
          <p:nvPr>
            <p:ph type="title"/>
          </p:nvPr>
        </p:nvSpPr>
        <p:spPr/>
        <p:txBody>
          <a:bodyPr/>
          <a:lstStyle/>
          <a:p>
            <a:pPr algn="ctr"/>
            <a:r>
              <a:rPr lang="en-US" b="1" dirty="0"/>
              <a:t>ID IS NEEDED</a:t>
            </a:r>
          </a:p>
        </p:txBody>
      </p:sp>
      <p:sp>
        <p:nvSpPr>
          <p:cNvPr id="3" name="Content Placeholder 2">
            <a:extLst>
              <a:ext uri="{FF2B5EF4-FFF2-40B4-BE49-F238E27FC236}">
                <a16:creationId xmlns:a16="http://schemas.microsoft.com/office/drawing/2014/main" id="{C4CD0054-0D34-4A09-9558-0618EA4244C5}"/>
              </a:ext>
            </a:extLst>
          </p:cNvPr>
          <p:cNvSpPr>
            <a:spLocks noGrp="1"/>
          </p:cNvSpPr>
          <p:nvPr>
            <p:ph sz="half" idx="1"/>
          </p:nvPr>
        </p:nvSpPr>
        <p:spPr/>
        <p:txBody>
          <a:bodyPr>
            <a:normAutofit/>
          </a:bodyPr>
          <a:lstStyle/>
          <a:p>
            <a:r>
              <a:rPr lang="en-US" sz="3200" b="1" dirty="0"/>
              <a:t>Drivers license</a:t>
            </a:r>
          </a:p>
          <a:p>
            <a:r>
              <a:rPr lang="en-US" sz="3200" b="1" dirty="0"/>
              <a:t>Receive Social Security</a:t>
            </a:r>
          </a:p>
          <a:p>
            <a:r>
              <a:rPr lang="en-US" sz="3200" b="1" dirty="0"/>
              <a:t>Get Medicare</a:t>
            </a:r>
          </a:p>
          <a:p>
            <a:r>
              <a:rPr lang="en-US" sz="3200" b="1" dirty="0"/>
              <a:t>Get vaccinated</a:t>
            </a:r>
          </a:p>
          <a:p>
            <a:r>
              <a:rPr lang="en-US" sz="3200" b="1" dirty="0"/>
              <a:t>Visit the US Capitol</a:t>
            </a:r>
          </a:p>
          <a:p>
            <a:r>
              <a:rPr lang="en-US" sz="3200" b="1" dirty="0"/>
              <a:t>Board an airplane</a:t>
            </a:r>
          </a:p>
          <a:p>
            <a:r>
              <a:rPr lang="en-US" sz="3200" b="1" dirty="0"/>
              <a:t>Open a bank account</a:t>
            </a:r>
          </a:p>
        </p:txBody>
      </p:sp>
      <p:sp>
        <p:nvSpPr>
          <p:cNvPr id="4" name="Content Placeholder 3">
            <a:extLst>
              <a:ext uri="{FF2B5EF4-FFF2-40B4-BE49-F238E27FC236}">
                <a16:creationId xmlns:a16="http://schemas.microsoft.com/office/drawing/2014/main" id="{62288CA1-3A21-4383-B4F1-9CAAB50E9C8C}"/>
              </a:ext>
            </a:extLst>
          </p:cNvPr>
          <p:cNvSpPr>
            <a:spLocks noGrp="1"/>
          </p:cNvSpPr>
          <p:nvPr>
            <p:ph sz="half" idx="2"/>
          </p:nvPr>
        </p:nvSpPr>
        <p:spPr/>
        <p:txBody>
          <a:bodyPr>
            <a:normAutofit/>
          </a:bodyPr>
          <a:lstStyle/>
          <a:p>
            <a:r>
              <a:rPr lang="en-US" sz="3200" b="1" dirty="0"/>
              <a:t>Donate blood</a:t>
            </a:r>
          </a:p>
          <a:p>
            <a:r>
              <a:rPr lang="en-US" sz="3200" b="1" dirty="0"/>
              <a:t>Buy a gun</a:t>
            </a:r>
          </a:p>
          <a:p>
            <a:r>
              <a:rPr lang="en-US" sz="3200" b="1" dirty="0"/>
              <a:t>Apply for home loan</a:t>
            </a:r>
          </a:p>
          <a:p>
            <a:r>
              <a:rPr lang="en-US" sz="3200" b="1" dirty="0"/>
              <a:t>Title your car</a:t>
            </a:r>
          </a:p>
          <a:p>
            <a:r>
              <a:rPr lang="en-US" sz="3200" b="1" dirty="0"/>
              <a:t>Prescription drugs</a:t>
            </a:r>
          </a:p>
          <a:p>
            <a:r>
              <a:rPr lang="en-US" sz="3200" b="1" dirty="0"/>
              <a:t>Turn on utilities </a:t>
            </a:r>
          </a:p>
          <a:p>
            <a:r>
              <a:rPr lang="en-US" sz="3200" b="1" dirty="0"/>
              <a:t>Apply for credit card</a:t>
            </a:r>
          </a:p>
        </p:txBody>
      </p:sp>
    </p:spTree>
    <p:extLst>
      <p:ext uri="{BB962C8B-B14F-4D97-AF65-F5344CB8AC3E}">
        <p14:creationId xmlns:p14="http://schemas.microsoft.com/office/powerpoint/2010/main" val="315499349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CA52E-1879-4EDF-8858-6FCDBFF8A6A7}"/>
              </a:ext>
            </a:extLst>
          </p:cNvPr>
          <p:cNvSpPr>
            <a:spLocks noGrp="1"/>
          </p:cNvSpPr>
          <p:nvPr>
            <p:ph type="title"/>
          </p:nvPr>
        </p:nvSpPr>
        <p:spPr/>
        <p:txBody>
          <a:bodyPr/>
          <a:lstStyle/>
          <a:p>
            <a:r>
              <a:rPr lang="en-US" b="1" dirty="0"/>
              <a:t>ID is needed</a:t>
            </a:r>
          </a:p>
        </p:txBody>
      </p:sp>
      <p:sp>
        <p:nvSpPr>
          <p:cNvPr id="3" name="Content Placeholder 2">
            <a:extLst>
              <a:ext uri="{FF2B5EF4-FFF2-40B4-BE49-F238E27FC236}">
                <a16:creationId xmlns:a16="http://schemas.microsoft.com/office/drawing/2014/main" id="{A507581D-3B35-47C9-9E8E-5A296FC79D26}"/>
              </a:ext>
            </a:extLst>
          </p:cNvPr>
          <p:cNvSpPr>
            <a:spLocks noGrp="1"/>
          </p:cNvSpPr>
          <p:nvPr>
            <p:ph idx="1"/>
          </p:nvPr>
        </p:nvSpPr>
        <p:spPr>
          <a:xfrm>
            <a:off x="838200" y="1431235"/>
            <a:ext cx="10515600" cy="5208104"/>
          </a:xfrm>
        </p:spPr>
        <p:txBody>
          <a:bodyPr>
            <a:normAutofit/>
          </a:bodyPr>
          <a:lstStyle/>
          <a:p>
            <a:r>
              <a:rPr lang="en-US" b="1" i="0" u="none" strike="noStrike" baseline="0" dirty="0">
                <a:latin typeface="Verdana" panose="020B0604030504040204" pitchFamily="34" charset="0"/>
              </a:rPr>
              <a:t>(Matthew 24:5)  For many will come in My name, saying, 'I am the Christ,' and will deceive many.</a:t>
            </a:r>
          </a:p>
          <a:p>
            <a:r>
              <a:rPr lang="en-US" b="1" i="0" u="none" strike="noStrike" baseline="0" dirty="0">
                <a:latin typeface="Verdana" panose="020B0604030504040204" pitchFamily="34" charset="0"/>
              </a:rPr>
              <a:t>(Luke 21:8)  And He said: "Take heed that you not be deceived. For many will come in My name, saying, 'I am </a:t>
            </a:r>
            <a:r>
              <a:rPr lang="en-US" b="1" i="1" u="none" strike="noStrike" baseline="0" dirty="0">
                <a:latin typeface="Verdana" panose="020B0604030504040204" pitchFamily="34" charset="0"/>
              </a:rPr>
              <a:t>He,</a:t>
            </a:r>
            <a:r>
              <a:rPr lang="en-US" b="1" i="0" u="none" strike="noStrike" baseline="0" dirty="0">
                <a:latin typeface="Verdana" panose="020B0604030504040204" pitchFamily="34" charset="0"/>
              </a:rPr>
              <a:t>' and, 'The time has drawn near.' Therefore do not go after them.</a:t>
            </a:r>
          </a:p>
          <a:p>
            <a:endParaRPr lang="en-US" b="1" i="0" u="none" strike="noStrike" baseline="0" dirty="0">
              <a:latin typeface="Verdana" panose="020B0604030504040204" pitchFamily="34" charset="0"/>
            </a:endParaRPr>
          </a:p>
          <a:p>
            <a:r>
              <a:rPr lang="en-US" b="1" i="0" u="none" strike="noStrike" baseline="0" dirty="0">
                <a:latin typeface="Verdana" panose="020B0604030504040204" pitchFamily="34" charset="0"/>
              </a:rPr>
              <a:t>Jesus had ID (John 5:43)  I have come in My Father's name, and you do not receive Me; if another comes in his own name, him you will receive.</a:t>
            </a:r>
          </a:p>
          <a:p>
            <a:endParaRPr lang="en-US" b="1" dirty="0"/>
          </a:p>
        </p:txBody>
      </p:sp>
    </p:spTree>
    <p:extLst>
      <p:ext uri="{BB962C8B-B14F-4D97-AF65-F5344CB8AC3E}">
        <p14:creationId xmlns:p14="http://schemas.microsoft.com/office/powerpoint/2010/main" val="262143703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CA52E-1879-4EDF-8858-6FCDBFF8A6A7}"/>
              </a:ext>
            </a:extLst>
          </p:cNvPr>
          <p:cNvSpPr>
            <a:spLocks noGrp="1"/>
          </p:cNvSpPr>
          <p:nvPr>
            <p:ph type="title"/>
          </p:nvPr>
        </p:nvSpPr>
        <p:spPr/>
        <p:txBody>
          <a:bodyPr/>
          <a:lstStyle/>
          <a:p>
            <a:r>
              <a:rPr lang="en-US" b="1" dirty="0"/>
              <a:t>Jesus’ proof of identification</a:t>
            </a:r>
          </a:p>
        </p:txBody>
      </p:sp>
      <p:sp>
        <p:nvSpPr>
          <p:cNvPr id="3" name="Content Placeholder 2">
            <a:extLst>
              <a:ext uri="{FF2B5EF4-FFF2-40B4-BE49-F238E27FC236}">
                <a16:creationId xmlns:a16="http://schemas.microsoft.com/office/drawing/2014/main" id="{A507581D-3B35-47C9-9E8E-5A296FC79D26}"/>
              </a:ext>
            </a:extLst>
          </p:cNvPr>
          <p:cNvSpPr>
            <a:spLocks noGrp="1"/>
          </p:cNvSpPr>
          <p:nvPr>
            <p:ph idx="1"/>
          </p:nvPr>
        </p:nvSpPr>
        <p:spPr>
          <a:xfrm>
            <a:off x="838200" y="1431235"/>
            <a:ext cx="10515600" cy="5155095"/>
          </a:xfrm>
        </p:spPr>
        <p:txBody>
          <a:bodyPr>
            <a:noAutofit/>
          </a:bodyPr>
          <a:lstStyle/>
          <a:p>
            <a:r>
              <a:rPr lang="en-US" sz="3200" b="1" i="0" u="none" strike="noStrike" baseline="0" dirty="0">
                <a:latin typeface="Verdana" panose="020B0604030504040204" pitchFamily="34" charset="0"/>
              </a:rPr>
              <a:t>God is His Father – Psalm 2:7</a:t>
            </a:r>
          </a:p>
          <a:p>
            <a:endParaRPr lang="en-US" sz="3200" b="1" i="0" u="none" strike="noStrike" baseline="0" dirty="0">
              <a:latin typeface="Verdana" panose="020B0604030504040204" pitchFamily="34" charset="0"/>
            </a:endParaRPr>
          </a:p>
          <a:p>
            <a:r>
              <a:rPr lang="en-US" sz="3200" b="1" dirty="0">
                <a:latin typeface="Verdana" panose="020B0604030504040204" pitchFamily="34" charset="0"/>
              </a:rPr>
              <a:t>Virgin born – Isaiah 7:14</a:t>
            </a:r>
          </a:p>
          <a:p>
            <a:endParaRPr lang="en-US" sz="3200" b="1" dirty="0">
              <a:latin typeface="Verdana" panose="020B0604030504040204" pitchFamily="34" charset="0"/>
            </a:endParaRPr>
          </a:p>
          <a:p>
            <a:r>
              <a:rPr lang="en-US" sz="3200" b="1" i="0" u="none" strike="noStrike" baseline="0" dirty="0">
                <a:latin typeface="Verdana" panose="020B0604030504040204" pitchFamily="34" charset="0"/>
              </a:rPr>
              <a:t>Of the seed of David – Isaiah 11:10</a:t>
            </a:r>
          </a:p>
          <a:p>
            <a:endParaRPr lang="en-US" sz="3200" b="1" i="0" u="none" strike="noStrike" baseline="0" dirty="0">
              <a:latin typeface="Verdana" panose="020B0604030504040204" pitchFamily="34" charset="0"/>
            </a:endParaRPr>
          </a:p>
          <a:p>
            <a:r>
              <a:rPr lang="en-US" sz="3200" b="1" dirty="0">
                <a:latin typeface="Verdana" panose="020B0604030504040204" pitchFamily="34" charset="0"/>
              </a:rPr>
              <a:t>Born in Bethlehem – Micah 5:2</a:t>
            </a:r>
          </a:p>
          <a:p>
            <a:endParaRPr lang="en-US" sz="3200" b="1" dirty="0">
              <a:latin typeface="Verdana" panose="020B0604030504040204" pitchFamily="34" charset="0"/>
            </a:endParaRPr>
          </a:p>
          <a:p>
            <a:r>
              <a:rPr lang="en-US" sz="3200" b="1" dirty="0">
                <a:latin typeface="Verdana" panose="020B0604030504040204" pitchFamily="34" charset="0"/>
              </a:rPr>
              <a:t>Nazareth – home city – Psalm 22:6-7</a:t>
            </a:r>
          </a:p>
        </p:txBody>
      </p:sp>
    </p:spTree>
    <p:extLst>
      <p:ext uri="{BB962C8B-B14F-4D97-AF65-F5344CB8AC3E}">
        <p14:creationId xmlns:p14="http://schemas.microsoft.com/office/powerpoint/2010/main" val="49263216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CA52E-1879-4EDF-8858-6FCDBFF8A6A7}"/>
              </a:ext>
            </a:extLst>
          </p:cNvPr>
          <p:cNvSpPr>
            <a:spLocks noGrp="1"/>
          </p:cNvSpPr>
          <p:nvPr>
            <p:ph type="title"/>
          </p:nvPr>
        </p:nvSpPr>
        <p:spPr/>
        <p:txBody>
          <a:bodyPr/>
          <a:lstStyle/>
          <a:p>
            <a:r>
              <a:rPr lang="en-US" b="1" dirty="0"/>
              <a:t>Jesus’ proof of identification</a:t>
            </a:r>
          </a:p>
        </p:txBody>
      </p:sp>
      <p:sp>
        <p:nvSpPr>
          <p:cNvPr id="3" name="Content Placeholder 2">
            <a:extLst>
              <a:ext uri="{FF2B5EF4-FFF2-40B4-BE49-F238E27FC236}">
                <a16:creationId xmlns:a16="http://schemas.microsoft.com/office/drawing/2014/main" id="{A507581D-3B35-47C9-9E8E-5A296FC79D26}"/>
              </a:ext>
            </a:extLst>
          </p:cNvPr>
          <p:cNvSpPr>
            <a:spLocks noGrp="1"/>
          </p:cNvSpPr>
          <p:nvPr>
            <p:ph idx="1"/>
          </p:nvPr>
        </p:nvSpPr>
        <p:spPr>
          <a:xfrm>
            <a:off x="407963" y="1484243"/>
            <a:ext cx="11479237" cy="4692720"/>
          </a:xfrm>
        </p:spPr>
        <p:txBody>
          <a:bodyPr>
            <a:noAutofit/>
          </a:bodyPr>
          <a:lstStyle/>
          <a:p>
            <a:r>
              <a:rPr lang="en-US" sz="3600" b="1" dirty="0">
                <a:latin typeface="Verdana" panose="020B0604030504040204" pitchFamily="34" charset="0"/>
              </a:rPr>
              <a:t>Betrayed – Psalm 41:9</a:t>
            </a:r>
          </a:p>
          <a:p>
            <a:endParaRPr lang="en-US" sz="3600" b="1" dirty="0">
              <a:latin typeface="Verdana" panose="020B0604030504040204" pitchFamily="34" charset="0"/>
            </a:endParaRPr>
          </a:p>
          <a:p>
            <a:r>
              <a:rPr lang="en-US" sz="3600" b="1" dirty="0">
                <a:latin typeface="Verdana" panose="020B0604030504040204" pitchFamily="34" charset="0"/>
              </a:rPr>
              <a:t>Hands and feet pierced – Psalm 22:16</a:t>
            </a:r>
          </a:p>
          <a:p>
            <a:endParaRPr lang="en-US" sz="3600" b="1" dirty="0">
              <a:latin typeface="Verdana" panose="020B0604030504040204" pitchFamily="34" charset="0"/>
            </a:endParaRPr>
          </a:p>
          <a:p>
            <a:r>
              <a:rPr lang="en-US" sz="3600" b="1" dirty="0">
                <a:latin typeface="Verdana" panose="020B0604030504040204" pitchFamily="34" charset="0"/>
              </a:rPr>
              <a:t>Not remain in the tomb – Psalm 16:9-10</a:t>
            </a:r>
          </a:p>
          <a:p>
            <a:endParaRPr lang="en-US" sz="3600" b="1" dirty="0">
              <a:latin typeface="Verdana" panose="020B0604030504040204" pitchFamily="34" charset="0"/>
            </a:endParaRPr>
          </a:p>
          <a:p>
            <a:r>
              <a:rPr lang="en-US" sz="3600" b="1" dirty="0">
                <a:latin typeface="Verdana" panose="020B0604030504040204" pitchFamily="34" charset="0"/>
              </a:rPr>
              <a:t>God IDed Him – Matthew 3:17; Matthew 17:5</a:t>
            </a:r>
          </a:p>
          <a:p>
            <a:endParaRPr lang="en-US" sz="3600" b="1" i="0" u="none" strike="noStrike" baseline="0" dirty="0">
              <a:latin typeface="Verdana" panose="020B0604030504040204" pitchFamily="34" charset="0"/>
            </a:endParaRPr>
          </a:p>
          <a:p>
            <a:endParaRPr lang="en-US" sz="3600" b="1" dirty="0"/>
          </a:p>
        </p:txBody>
      </p:sp>
    </p:spTree>
    <p:extLst>
      <p:ext uri="{BB962C8B-B14F-4D97-AF65-F5344CB8AC3E}">
        <p14:creationId xmlns:p14="http://schemas.microsoft.com/office/powerpoint/2010/main" val="89729718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CA52E-1879-4EDF-8858-6FCDBFF8A6A7}"/>
              </a:ext>
            </a:extLst>
          </p:cNvPr>
          <p:cNvSpPr>
            <a:spLocks noGrp="1"/>
          </p:cNvSpPr>
          <p:nvPr>
            <p:ph type="title"/>
          </p:nvPr>
        </p:nvSpPr>
        <p:spPr/>
        <p:txBody>
          <a:bodyPr/>
          <a:lstStyle/>
          <a:p>
            <a:r>
              <a:rPr lang="en-US" b="1" dirty="0"/>
              <a:t>You must have proper ID to go to Heaven</a:t>
            </a:r>
          </a:p>
        </p:txBody>
      </p:sp>
      <p:sp>
        <p:nvSpPr>
          <p:cNvPr id="3" name="Content Placeholder 2">
            <a:extLst>
              <a:ext uri="{FF2B5EF4-FFF2-40B4-BE49-F238E27FC236}">
                <a16:creationId xmlns:a16="http://schemas.microsoft.com/office/drawing/2014/main" id="{A507581D-3B35-47C9-9E8E-5A296FC79D26}"/>
              </a:ext>
            </a:extLst>
          </p:cNvPr>
          <p:cNvSpPr>
            <a:spLocks noGrp="1"/>
          </p:cNvSpPr>
          <p:nvPr>
            <p:ph idx="1"/>
          </p:nvPr>
        </p:nvSpPr>
        <p:spPr/>
        <p:txBody>
          <a:bodyPr>
            <a:noAutofit/>
          </a:bodyPr>
          <a:lstStyle/>
          <a:p>
            <a:r>
              <a:rPr lang="en-US" sz="3200" b="1" i="0" u="none" strike="noStrike" baseline="0" dirty="0">
                <a:latin typeface="Verdana" panose="020B0604030504040204" pitchFamily="34" charset="0"/>
              </a:rPr>
              <a:t>New name – (Isaiah 62:2)  The Gentiles shall see your righteousness, And all kings your glory. You shall be called by a new name, Which the mouth of the LORD will name.</a:t>
            </a:r>
          </a:p>
          <a:p>
            <a:r>
              <a:rPr lang="en-US" sz="3200" b="1" dirty="0">
                <a:latin typeface="Verdana" panose="020B0604030504040204" pitchFamily="34" charset="0"/>
              </a:rPr>
              <a:t>Name = Christian – </a:t>
            </a:r>
            <a:r>
              <a:rPr lang="en-US" sz="3200" b="1" i="0" u="none" strike="noStrike" baseline="0" dirty="0">
                <a:latin typeface="Verdana" panose="020B0604030504040204" pitchFamily="34" charset="0"/>
              </a:rPr>
              <a:t>(Acts 11:26)  And when he had found him, he brought him to Antioch. So it was that for a whole year they assembled with the church and taught a great many people. And the disciples were first called Christians in Antioch.</a:t>
            </a:r>
          </a:p>
          <a:p>
            <a:endParaRPr lang="en-US" sz="3200" b="1" dirty="0">
              <a:latin typeface="Verdana" panose="020B0604030504040204" pitchFamily="34" charset="0"/>
            </a:endParaRPr>
          </a:p>
          <a:p>
            <a:endParaRPr lang="en-US" sz="3200" b="1" dirty="0"/>
          </a:p>
        </p:txBody>
      </p:sp>
    </p:spTree>
    <p:extLst>
      <p:ext uri="{BB962C8B-B14F-4D97-AF65-F5344CB8AC3E}">
        <p14:creationId xmlns:p14="http://schemas.microsoft.com/office/powerpoint/2010/main" val="424195496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CA52E-1879-4EDF-8858-6FCDBFF8A6A7}"/>
              </a:ext>
            </a:extLst>
          </p:cNvPr>
          <p:cNvSpPr>
            <a:spLocks noGrp="1"/>
          </p:cNvSpPr>
          <p:nvPr>
            <p:ph type="title"/>
          </p:nvPr>
        </p:nvSpPr>
        <p:spPr/>
        <p:txBody>
          <a:bodyPr/>
          <a:lstStyle/>
          <a:p>
            <a:r>
              <a:rPr lang="en-US" b="1" dirty="0"/>
              <a:t>You must have proper ID to go to Heaven</a:t>
            </a:r>
          </a:p>
        </p:txBody>
      </p:sp>
      <p:sp>
        <p:nvSpPr>
          <p:cNvPr id="3" name="Content Placeholder 2">
            <a:extLst>
              <a:ext uri="{FF2B5EF4-FFF2-40B4-BE49-F238E27FC236}">
                <a16:creationId xmlns:a16="http://schemas.microsoft.com/office/drawing/2014/main" id="{A507581D-3B35-47C9-9E8E-5A296FC79D26}"/>
              </a:ext>
            </a:extLst>
          </p:cNvPr>
          <p:cNvSpPr>
            <a:spLocks noGrp="1"/>
          </p:cNvSpPr>
          <p:nvPr>
            <p:ph idx="1"/>
          </p:nvPr>
        </p:nvSpPr>
        <p:spPr/>
        <p:txBody>
          <a:bodyPr>
            <a:noAutofit/>
          </a:bodyPr>
          <a:lstStyle/>
          <a:p>
            <a:r>
              <a:rPr lang="en-US" sz="3200" b="1" dirty="0">
                <a:latin typeface="Verdana" panose="020B0604030504040204" pitchFamily="34" charset="0"/>
              </a:rPr>
              <a:t>Written in Book of Life – </a:t>
            </a:r>
            <a:r>
              <a:rPr lang="en-US" sz="3200" b="1" i="0" u="none" strike="noStrike" baseline="0" dirty="0">
                <a:latin typeface="Verdana" panose="020B0604030504040204" pitchFamily="34" charset="0"/>
              </a:rPr>
              <a:t>(Revelation 21:27)  But there shall by no means enter it anything that defiles, or causes an abomination or a lie, but only those who are written in the Lamb's Book of Life.</a:t>
            </a:r>
          </a:p>
          <a:p>
            <a:endParaRPr lang="en-US" sz="3200" b="1" dirty="0">
              <a:latin typeface="Verdana" panose="020B0604030504040204" pitchFamily="34" charset="0"/>
            </a:endParaRPr>
          </a:p>
          <a:p>
            <a:r>
              <a:rPr lang="en-US" sz="3200" b="1" dirty="0">
                <a:latin typeface="Verdana" panose="020B0604030504040204" pitchFamily="34" charset="0"/>
              </a:rPr>
              <a:t>Name not there = not enter Heaven – </a:t>
            </a:r>
            <a:r>
              <a:rPr lang="en-US" sz="3200" b="1" i="0" u="none" strike="noStrike" baseline="0" dirty="0">
                <a:latin typeface="Verdana" panose="020B0604030504040204" pitchFamily="34" charset="0"/>
              </a:rPr>
              <a:t>(Revelation 20:15)  And anyone not found written in the Book of Life was cast into the lake of fire.</a:t>
            </a:r>
          </a:p>
          <a:p>
            <a:endParaRPr lang="en-US" sz="3200" b="1" i="0" u="none" strike="noStrike" baseline="0" dirty="0">
              <a:latin typeface="Verdana" panose="020B0604030504040204" pitchFamily="34" charset="0"/>
            </a:endParaRPr>
          </a:p>
          <a:p>
            <a:endParaRPr lang="en-US" sz="3200" b="1" dirty="0"/>
          </a:p>
        </p:txBody>
      </p:sp>
    </p:spTree>
    <p:extLst>
      <p:ext uri="{BB962C8B-B14F-4D97-AF65-F5344CB8AC3E}">
        <p14:creationId xmlns:p14="http://schemas.microsoft.com/office/powerpoint/2010/main" val="4254893561"/>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CA52E-1879-4EDF-8858-6FCDBFF8A6A7}"/>
              </a:ext>
            </a:extLst>
          </p:cNvPr>
          <p:cNvSpPr>
            <a:spLocks noGrp="1"/>
          </p:cNvSpPr>
          <p:nvPr>
            <p:ph type="title"/>
          </p:nvPr>
        </p:nvSpPr>
        <p:spPr/>
        <p:txBody>
          <a:bodyPr/>
          <a:lstStyle/>
          <a:p>
            <a:r>
              <a:rPr lang="en-US" b="1" dirty="0"/>
              <a:t>You must have proper ID to go to Heaven</a:t>
            </a:r>
          </a:p>
        </p:txBody>
      </p:sp>
      <p:sp>
        <p:nvSpPr>
          <p:cNvPr id="3" name="Content Placeholder 2">
            <a:extLst>
              <a:ext uri="{FF2B5EF4-FFF2-40B4-BE49-F238E27FC236}">
                <a16:creationId xmlns:a16="http://schemas.microsoft.com/office/drawing/2014/main" id="{A507581D-3B35-47C9-9E8E-5A296FC79D26}"/>
              </a:ext>
            </a:extLst>
          </p:cNvPr>
          <p:cNvSpPr>
            <a:spLocks noGrp="1"/>
          </p:cNvSpPr>
          <p:nvPr>
            <p:ph idx="1"/>
          </p:nvPr>
        </p:nvSpPr>
        <p:spPr/>
        <p:txBody>
          <a:bodyPr>
            <a:noAutofit/>
          </a:bodyPr>
          <a:lstStyle/>
          <a:p>
            <a:r>
              <a:rPr lang="en-US" b="1" dirty="0">
                <a:latin typeface="Verdana" panose="020B0604030504040204" pitchFamily="34" charset="0"/>
              </a:rPr>
              <a:t>Name can be blotted out – </a:t>
            </a:r>
            <a:r>
              <a:rPr lang="en-US" b="1" i="0" u="none" strike="noStrike" baseline="0" dirty="0">
                <a:latin typeface="Verdana" panose="020B0604030504040204" pitchFamily="34" charset="0"/>
              </a:rPr>
              <a:t>(Revelation 3:5)  He who overcomes shall be clothed in white garments, and I will not blot out his name from the Book of Life; but I will confess his name before My Father and before His angels.</a:t>
            </a:r>
          </a:p>
          <a:p>
            <a:endParaRPr lang="en-US" b="1" i="0" u="none" strike="noStrike" baseline="0" dirty="0">
              <a:latin typeface="Verdana" panose="020B0604030504040204" pitchFamily="34" charset="0"/>
            </a:endParaRPr>
          </a:p>
          <a:p>
            <a:r>
              <a:rPr lang="en-US" b="1" i="0" u="none" strike="noStrike" baseline="0" dirty="0">
                <a:latin typeface="Verdana" panose="020B0604030504040204" pitchFamily="34" charset="0"/>
              </a:rPr>
              <a:t>(Revelation 22:19)  and if anyone takes away from the words of the book of this prophecy, God shall take away his part from the Book of Life, from the holy city, and </a:t>
            </a:r>
            <a:r>
              <a:rPr lang="en-US" b="1" i="1" u="none" strike="noStrike" baseline="0" dirty="0">
                <a:latin typeface="Verdana" panose="020B0604030504040204" pitchFamily="34" charset="0"/>
              </a:rPr>
              <a:t>from</a:t>
            </a:r>
            <a:r>
              <a:rPr lang="en-US" b="1" i="0" u="none" strike="noStrike" baseline="0" dirty="0">
                <a:latin typeface="Verdana" panose="020B0604030504040204" pitchFamily="34" charset="0"/>
              </a:rPr>
              <a:t> the things which are written in this book.</a:t>
            </a:r>
          </a:p>
          <a:p>
            <a:endParaRPr lang="en-US" b="1" dirty="0"/>
          </a:p>
        </p:txBody>
      </p:sp>
    </p:spTree>
    <p:extLst>
      <p:ext uri="{BB962C8B-B14F-4D97-AF65-F5344CB8AC3E}">
        <p14:creationId xmlns:p14="http://schemas.microsoft.com/office/powerpoint/2010/main" val="158738521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CA52E-1879-4EDF-8858-6FCDBFF8A6A7}"/>
              </a:ext>
            </a:extLst>
          </p:cNvPr>
          <p:cNvSpPr>
            <a:spLocks noGrp="1"/>
          </p:cNvSpPr>
          <p:nvPr>
            <p:ph type="title"/>
          </p:nvPr>
        </p:nvSpPr>
        <p:spPr/>
        <p:txBody>
          <a:bodyPr/>
          <a:lstStyle/>
          <a:p>
            <a:r>
              <a:rPr lang="en-US" b="1" dirty="0"/>
              <a:t>You must have proper ID to go to Heaven</a:t>
            </a:r>
          </a:p>
        </p:txBody>
      </p:sp>
      <p:sp>
        <p:nvSpPr>
          <p:cNvPr id="3" name="Content Placeholder 2">
            <a:extLst>
              <a:ext uri="{FF2B5EF4-FFF2-40B4-BE49-F238E27FC236}">
                <a16:creationId xmlns:a16="http://schemas.microsoft.com/office/drawing/2014/main" id="{A507581D-3B35-47C9-9E8E-5A296FC79D26}"/>
              </a:ext>
            </a:extLst>
          </p:cNvPr>
          <p:cNvSpPr>
            <a:spLocks noGrp="1"/>
          </p:cNvSpPr>
          <p:nvPr>
            <p:ph idx="1"/>
          </p:nvPr>
        </p:nvSpPr>
        <p:spPr/>
        <p:txBody>
          <a:bodyPr>
            <a:noAutofit/>
          </a:bodyPr>
          <a:lstStyle/>
          <a:p>
            <a:pPr marR="0" algn="l" rtl="0"/>
            <a:r>
              <a:rPr lang="en-US" sz="3200" b="1" dirty="0">
                <a:latin typeface="Verdana" panose="020B0604030504040204" pitchFamily="34" charset="0"/>
              </a:rPr>
              <a:t>Jesus knows the sheep that are His – </a:t>
            </a:r>
            <a:r>
              <a:rPr lang="en-US" sz="3200" b="1" i="0" u="none" strike="noStrike" baseline="0" dirty="0">
                <a:latin typeface="Verdana" panose="020B0604030504040204" pitchFamily="34" charset="0"/>
              </a:rPr>
              <a:t>(John 10:2)  But he who enters by the door is the shepherd of the sheep. (3)  To him the doorkeeper opens, and the sheep hear his voice; and he calls his own sheep by name and leads them out.</a:t>
            </a:r>
          </a:p>
          <a:p>
            <a:pPr marR="0" algn="l" rtl="0"/>
            <a:endParaRPr lang="en-US" sz="3200" b="1" i="0" u="none" strike="noStrike" baseline="0" dirty="0">
              <a:latin typeface="Verdana" panose="020B0604030504040204" pitchFamily="34" charset="0"/>
            </a:endParaRPr>
          </a:p>
          <a:p>
            <a:r>
              <a:rPr lang="en-US" sz="3200" b="1" i="0" u="none" strike="noStrike" baseline="0" dirty="0">
                <a:latin typeface="Verdana" panose="020B0604030504040204" pitchFamily="34" charset="0"/>
              </a:rPr>
              <a:t>(John 10:27)  My sheep hear My voice, and I know them, and they follow Me.</a:t>
            </a:r>
          </a:p>
          <a:p>
            <a:endParaRPr lang="en-US" sz="3200" b="1" dirty="0"/>
          </a:p>
        </p:txBody>
      </p:sp>
    </p:spTree>
    <p:extLst>
      <p:ext uri="{BB962C8B-B14F-4D97-AF65-F5344CB8AC3E}">
        <p14:creationId xmlns:p14="http://schemas.microsoft.com/office/powerpoint/2010/main" val="389022811"/>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861</Words>
  <Application>Microsoft Office PowerPoint</Application>
  <PresentationFormat>Widescreen</PresentationFormat>
  <Paragraphs>64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Verdana</vt:lpstr>
      <vt:lpstr>Office Theme</vt:lpstr>
      <vt:lpstr>PowerPoint Presentation</vt:lpstr>
      <vt:lpstr>ID IS NEEDED</vt:lpstr>
      <vt:lpstr>ID is needed</vt:lpstr>
      <vt:lpstr>Jesus’ proof of identification</vt:lpstr>
      <vt:lpstr>Jesus’ proof of identification</vt:lpstr>
      <vt:lpstr>You must have proper ID to go to Heaven</vt:lpstr>
      <vt:lpstr>You must have proper ID to go to Heaven</vt:lpstr>
      <vt:lpstr>You must have proper ID to go to Heaven</vt:lpstr>
      <vt:lpstr>You must have proper ID to go to Heaven</vt:lpstr>
      <vt:lpstr>You must have proper ID to go to Heaven</vt:lpstr>
      <vt:lpstr>You must have proper ID to go to Heaven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3</cp:revision>
  <dcterms:created xsi:type="dcterms:W3CDTF">2021-09-21T15:58:18Z</dcterms:created>
  <dcterms:modified xsi:type="dcterms:W3CDTF">2021-10-19T15:03:44Z</dcterms:modified>
</cp:coreProperties>
</file>