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72" r:id="rId5"/>
    <p:sldId id="258" r:id="rId6"/>
    <p:sldId id="260" r:id="rId7"/>
    <p:sldId id="263" r:id="rId8"/>
    <p:sldId id="264" r:id="rId9"/>
    <p:sldId id="265" r:id="rId10"/>
    <p:sldId id="266" r:id="rId11"/>
    <p:sldId id="267" r:id="rId12"/>
    <p:sldId id="268" r:id="rId13"/>
    <p:sldId id="270" r:id="rId14"/>
    <p:sldId id="271"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4/13/2016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4/13/2016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4/13/2016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4/13/2016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4/13/2016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4/13/2016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4/13/2016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4/13/2016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4/13/2016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4/13/2016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4/13/2016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4/13/2016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4/13/2016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4/13/2016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transition spd="slow">
    <p:wheel spokes="1"/>
  </p:transition>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 MAKE ME MAD</a:t>
            </a:r>
          </a:p>
        </p:txBody>
      </p:sp>
      <p:sp>
        <p:nvSpPr>
          <p:cNvPr id="3" name="Subtitle 2"/>
          <p:cNvSpPr>
            <a:spLocks noGrp="1"/>
          </p:cNvSpPr>
          <p:nvPr>
            <p:ph type="subTitle" idx="1"/>
          </p:nvPr>
        </p:nvSpPr>
        <p:spPr/>
        <p:txBody>
          <a:bodyPr>
            <a:normAutofit/>
          </a:bodyPr>
          <a:lstStyle/>
          <a:p>
            <a:r>
              <a:rPr lang="en-US" sz="2800" dirty="0"/>
              <a:t>IT IS EASY TO BLAME OTHERS FOR OUR SIN.</a:t>
            </a:r>
          </a:p>
        </p:txBody>
      </p:sp>
    </p:spTree>
    <p:extLst>
      <p:ext uri="{BB962C8B-B14F-4D97-AF65-F5344CB8AC3E}">
        <p14:creationId xmlns:p14="http://schemas.microsoft.com/office/powerpoint/2010/main" val="3007722174"/>
      </p:ext>
    </p:extLst>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sin?</a:t>
            </a:r>
          </a:p>
        </p:txBody>
      </p:sp>
      <p:sp>
        <p:nvSpPr>
          <p:cNvPr id="3" name="Content Placeholder 2"/>
          <p:cNvSpPr>
            <a:spLocks noGrp="1"/>
          </p:cNvSpPr>
          <p:nvPr>
            <p:ph sz="half" idx="1"/>
          </p:nvPr>
        </p:nvSpPr>
        <p:spPr/>
        <p:txBody>
          <a:bodyPr>
            <a:normAutofit fontScale="92500" lnSpcReduction="10000"/>
          </a:bodyPr>
          <a:lstStyle/>
          <a:p>
            <a:r>
              <a:rPr lang="en-US" sz="3200" b="1" dirty="0"/>
              <a:t>God</a:t>
            </a:r>
          </a:p>
          <a:p>
            <a:r>
              <a:rPr lang="en-US" sz="3200" b="1" dirty="0"/>
              <a:t>Christ</a:t>
            </a:r>
          </a:p>
          <a:p>
            <a:r>
              <a:rPr lang="en-US" sz="3200" b="1" dirty="0"/>
              <a:t>Friends</a:t>
            </a:r>
          </a:p>
          <a:p>
            <a:r>
              <a:rPr lang="en-US" sz="3200" b="1" dirty="0"/>
              <a:t>Apostles</a:t>
            </a:r>
          </a:p>
        </p:txBody>
      </p:sp>
      <p:sp>
        <p:nvSpPr>
          <p:cNvPr id="4" name="Content Placeholder 3"/>
          <p:cNvSpPr>
            <a:spLocks noGrp="1"/>
          </p:cNvSpPr>
          <p:nvPr>
            <p:ph sz="half" idx="2"/>
          </p:nvPr>
        </p:nvSpPr>
        <p:spPr>
          <a:xfrm>
            <a:off x="5804452" y="2603500"/>
            <a:ext cx="5804452" cy="3797300"/>
          </a:xfrm>
        </p:spPr>
        <p:txBody>
          <a:bodyPr>
            <a:normAutofit fontScale="92500" lnSpcReduction="10000"/>
          </a:bodyPr>
          <a:lstStyle/>
          <a:p>
            <a:r>
              <a:rPr lang="en-US" sz="3200" dirty="0"/>
              <a:t>John 20:30-31 </a:t>
            </a:r>
            <a:r>
              <a:rPr lang="en-US" b="1" baseline="30000" dirty="0"/>
              <a:t>30</a:t>
            </a:r>
            <a:r>
              <a:rPr lang="en-US" sz="3200" dirty="0"/>
              <a:t> And truly Jesus did many other signs in the presence of His disciples, which are not written in this book; </a:t>
            </a:r>
            <a:r>
              <a:rPr lang="en-US" b="1" baseline="30000" dirty="0"/>
              <a:t>31</a:t>
            </a:r>
            <a:r>
              <a:rPr lang="en-US" sz="3200" dirty="0"/>
              <a:t> but these are written that you may believe that Jesus is the Christ, the Son of God, and that believing you may have life in His name.</a:t>
            </a:r>
          </a:p>
          <a:p>
            <a:endParaRPr lang="en-US" sz="3200" dirty="0"/>
          </a:p>
        </p:txBody>
      </p:sp>
    </p:spTree>
    <p:extLst>
      <p:ext uri="{BB962C8B-B14F-4D97-AF65-F5344CB8AC3E}">
        <p14:creationId xmlns:p14="http://schemas.microsoft.com/office/powerpoint/2010/main" val="1643813976"/>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sin?</a:t>
            </a:r>
          </a:p>
        </p:txBody>
      </p:sp>
      <p:sp>
        <p:nvSpPr>
          <p:cNvPr id="3" name="Content Placeholder 2"/>
          <p:cNvSpPr>
            <a:spLocks noGrp="1"/>
          </p:cNvSpPr>
          <p:nvPr>
            <p:ph sz="half" idx="1"/>
          </p:nvPr>
        </p:nvSpPr>
        <p:spPr/>
        <p:txBody>
          <a:bodyPr>
            <a:normAutofit/>
          </a:bodyPr>
          <a:lstStyle/>
          <a:p>
            <a:r>
              <a:rPr lang="en-US" sz="3200" b="1" dirty="0"/>
              <a:t>God</a:t>
            </a:r>
          </a:p>
          <a:p>
            <a:r>
              <a:rPr lang="en-US" sz="3200" b="1" dirty="0"/>
              <a:t>Christ</a:t>
            </a:r>
          </a:p>
          <a:p>
            <a:r>
              <a:rPr lang="en-US" sz="3200" b="1" dirty="0"/>
              <a:t>Friends</a:t>
            </a:r>
          </a:p>
          <a:p>
            <a:r>
              <a:rPr lang="en-US" sz="3200" b="1" dirty="0"/>
              <a:t>Apostles</a:t>
            </a:r>
          </a:p>
          <a:p>
            <a:r>
              <a:rPr lang="en-US" sz="3200" b="1" dirty="0"/>
              <a:t>Satan</a:t>
            </a:r>
          </a:p>
        </p:txBody>
      </p:sp>
      <p:sp>
        <p:nvSpPr>
          <p:cNvPr id="4" name="Content Placeholder 3"/>
          <p:cNvSpPr>
            <a:spLocks noGrp="1"/>
          </p:cNvSpPr>
          <p:nvPr>
            <p:ph sz="half" idx="2"/>
          </p:nvPr>
        </p:nvSpPr>
        <p:spPr>
          <a:xfrm>
            <a:off x="5535660" y="2457726"/>
            <a:ext cx="6056244" cy="4075596"/>
          </a:xfrm>
        </p:spPr>
        <p:txBody>
          <a:bodyPr>
            <a:noAutofit/>
          </a:bodyPr>
          <a:lstStyle/>
          <a:p>
            <a:r>
              <a:rPr lang="en-US" sz="2800" dirty="0"/>
              <a:t>1 Peter 5:8-9 </a:t>
            </a:r>
            <a:r>
              <a:rPr lang="en-US" sz="2800" b="1" baseline="30000" dirty="0"/>
              <a:t>8</a:t>
            </a:r>
            <a:r>
              <a:rPr lang="en-US" sz="2800" dirty="0"/>
              <a:t> Be sober, be vigilant; because your adversary the devil walks about like a roaring lion, seeking whom he may devour. </a:t>
            </a:r>
            <a:r>
              <a:rPr lang="en-US" sz="2800" b="1" baseline="30000" dirty="0"/>
              <a:t>9</a:t>
            </a:r>
            <a:r>
              <a:rPr lang="en-US" sz="2800" dirty="0"/>
              <a:t> Resist him, steadfast in the faith, knowing that the same sufferings are experienced by your brotherhood in the world.</a:t>
            </a:r>
          </a:p>
        </p:txBody>
      </p:sp>
    </p:spTree>
    <p:extLst>
      <p:ext uri="{BB962C8B-B14F-4D97-AF65-F5344CB8AC3E}">
        <p14:creationId xmlns:p14="http://schemas.microsoft.com/office/powerpoint/2010/main" val="2061392981"/>
      </p:ext>
    </p:extLst>
  </p:cSld>
  <p:clrMapOvr>
    <a:masterClrMapping/>
  </p:clrMapOvr>
  <p:transition spd="slow">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sin?</a:t>
            </a:r>
          </a:p>
        </p:txBody>
      </p:sp>
      <p:sp>
        <p:nvSpPr>
          <p:cNvPr id="3" name="Content Placeholder 2"/>
          <p:cNvSpPr>
            <a:spLocks noGrp="1"/>
          </p:cNvSpPr>
          <p:nvPr>
            <p:ph sz="half" idx="1"/>
          </p:nvPr>
        </p:nvSpPr>
        <p:spPr/>
        <p:txBody>
          <a:bodyPr>
            <a:normAutofit/>
          </a:bodyPr>
          <a:lstStyle/>
          <a:p>
            <a:r>
              <a:rPr lang="en-US" sz="3200" b="1" dirty="0"/>
              <a:t>God</a:t>
            </a:r>
          </a:p>
          <a:p>
            <a:r>
              <a:rPr lang="en-US" sz="3200" b="1" dirty="0"/>
              <a:t>Christ</a:t>
            </a:r>
          </a:p>
          <a:p>
            <a:r>
              <a:rPr lang="en-US" sz="3200" b="1" dirty="0"/>
              <a:t>Friends</a:t>
            </a:r>
          </a:p>
          <a:p>
            <a:r>
              <a:rPr lang="en-US" sz="3200" b="1" dirty="0"/>
              <a:t>Apostles</a:t>
            </a:r>
          </a:p>
          <a:p>
            <a:r>
              <a:rPr lang="en-US" sz="3200" b="1" dirty="0"/>
              <a:t>Satan</a:t>
            </a:r>
          </a:p>
        </p:txBody>
      </p:sp>
      <p:sp>
        <p:nvSpPr>
          <p:cNvPr id="4" name="Content Placeholder 3"/>
          <p:cNvSpPr>
            <a:spLocks noGrp="1"/>
          </p:cNvSpPr>
          <p:nvPr>
            <p:ph sz="half" idx="2"/>
          </p:nvPr>
        </p:nvSpPr>
        <p:spPr>
          <a:xfrm>
            <a:off x="5535660" y="2457726"/>
            <a:ext cx="6056244" cy="4075596"/>
          </a:xfrm>
        </p:spPr>
        <p:txBody>
          <a:bodyPr>
            <a:noAutofit/>
          </a:bodyPr>
          <a:lstStyle/>
          <a:p>
            <a:r>
              <a:rPr lang="en-US" sz="2800" dirty="0"/>
              <a:t>Ephesians 6:11 Put on the whole armor of God, that you may be able to stand against the wiles of the devil.</a:t>
            </a:r>
          </a:p>
          <a:p>
            <a:r>
              <a:rPr lang="en-US" sz="2800" dirty="0"/>
              <a:t>James 4:7 Therefore submit to God. Resist the devil and he will flee from you.</a:t>
            </a:r>
          </a:p>
          <a:p>
            <a:endParaRPr lang="en-US" sz="2800" dirty="0"/>
          </a:p>
        </p:txBody>
      </p:sp>
    </p:spTree>
    <p:extLst>
      <p:ext uri="{BB962C8B-B14F-4D97-AF65-F5344CB8AC3E}">
        <p14:creationId xmlns:p14="http://schemas.microsoft.com/office/powerpoint/2010/main" val="3184451188"/>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lost?</a:t>
            </a:r>
          </a:p>
        </p:txBody>
      </p:sp>
      <p:sp>
        <p:nvSpPr>
          <p:cNvPr id="3" name="Content Placeholder 2"/>
          <p:cNvSpPr>
            <a:spLocks noGrp="1"/>
          </p:cNvSpPr>
          <p:nvPr>
            <p:ph idx="1"/>
          </p:nvPr>
        </p:nvSpPr>
        <p:spPr>
          <a:xfrm>
            <a:off x="702366" y="2603500"/>
            <a:ext cx="10774018" cy="3823804"/>
          </a:xfrm>
        </p:spPr>
        <p:txBody>
          <a:bodyPr>
            <a:noAutofit/>
          </a:bodyPr>
          <a:lstStyle/>
          <a:p>
            <a:r>
              <a:rPr lang="en-US" sz="2800" dirty="0"/>
              <a:t>Romans 14:10 But why do you judge your brother? Or why do you show contempt for your brother? For we shall all stand before the judgment seat of Christ. </a:t>
            </a:r>
          </a:p>
          <a:p>
            <a:r>
              <a:rPr lang="en-US" sz="2800" dirty="0"/>
              <a:t>John 5:28-29 </a:t>
            </a:r>
            <a:r>
              <a:rPr lang="en-US" sz="2800" b="1" baseline="30000" dirty="0"/>
              <a:t>28</a:t>
            </a:r>
            <a:r>
              <a:rPr lang="en-US" sz="2800" dirty="0"/>
              <a:t> Do not marvel at this; for the hour is coming in which all who are in the graves will hear His voice </a:t>
            </a:r>
            <a:r>
              <a:rPr lang="en-US" sz="2800" b="1" baseline="30000" dirty="0"/>
              <a:t>29</a:t>
            </a:r>
            <a:r>
              <a:rPr lang="en-US" sz="2800" dirty="0"/>
              <a:t> and come forth--those who have done good, to the resurrection of life, and those who have done evil, to the resurrection of condemnation. John 5:28-29</a:t>
            </a:r>
          </a:p>
          <a:p>
            <a:endParaRPr lang="en-US" sz="2800" dirty="0"/>
          </a:p>
        </p:txBody>
      </p:sp>
    </p:spTree>
    <p:extLst>
      <p:ext uri="{BB962C8B-B14F-4D97-AF65-F5344CB8AC3E}">
        <p14:creationId xmlns:p14="http://schemas.microsoft.com/office/powerpoint/2010/main" val="3482300094"/>
      </p:ext>
    </p:extLst>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lost?</a:t>
            </a:r>
          </a:p>
        </p:txBody>
      </p:sp>
      <p:sp>
        <p:nvSpPr>
          <p:cNvPr id="3" name="Content Placeholder 2"/>
          <p:cNvSpPr>
            <a:spLocks noGrp="1"/>
          </p:cNvSpPr>
          <p:nvPr>
            <p:ph idx="1"/>
          </p:nvPr>
        </p:nvSpPr>
        <p:spPr>
          <a:xfrm>
            <a:off x="702366" y="2603500"/>
            <a:ext cx="10774018" cy="3823804"/>
          </a:xfrm>
        </p:spPr>
        <p:txBody>
          <a:bodyPr>
            <a:noAutofit/>
          </a:bodyPr>
          <a:lstStyle/>
          <a:p>
            <a:r>
              <a:rPr lang="en-US" sz="2800" dirty="0"/>
              <a:t>Revelation 20:13 The sea gave up the dead who were in it, and Death and Hades delivered up the dead who were in them. And they were judged, each one according to his works. </a:t>
            </a:r>
          </a:p>
          <a:p>
            <a:r>
              <a:rPr lang="en-US" sz="2800" dirty="0"/>
              <a:t>2 Corinthians 5:10 For we must all appear before the judgment seat of Christ, that each one may receive the things </a:t>
            </a:r>
            <a:r>
              <a:rPr lang="en-US" sz="2800" i="1" dirty="0"/>
              <a:t>done</a:t>
            </a:r>
            <a:r>
              <a:rPr lang="en-US" sz="2800" dirty="0"/>
              <a:t> in the body, according to what he has done, whether good or bad.</a:t>
            </a:r>
          </a:p>
          <a:p>
            <a:endParaRPr lang="en-US" sz="2800" dirty="0"/>
          </a:p>
        </p:txBody>
      </p:sp>
    </p:spTree>
    <p:extLst>
      <p:ext uri="{BB962C8B-B14F-4D97-AF65-F5344CB8AC3E}">
        <p14:creationId xmlns:p14="http://schemas.microsoft.com/office/powerpoint/2010/main" val="1070653272"/>
      </p:ext>
    </p:extLst>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at fault – if I am lost?</a:t>
            </a:r>
          </a:p>
        </p:txBody>
      </p:sp>
      <p:sp>
        <p:nvSpPr>
          <p:cNvPr id="3" name="Content Placeholder 2"/>
          <p:cNvSpPr>
            <a:spLocks noGrp="1"/>
          </p:cNvSpPr>
          <p:nvPr>
            <p:ph idx="1"/>
          </p:nvPr>
        </p:nvSpPr>
        <p:spPr/>
        <p:txBody>
          <a:bodyPr>
            <a:normAutofit/>
          </a:bodyPr>
          <a:lstStyle/>
          <a:p>
            <a:r>
              <a:rPr lang="en-US" sz="3200" dirty="0"/>
              <a:t>We choose to be angry / remain calm.</a:t>
            </a:r>
            <a:br>
              <a:rPr lang="en-US" sz="3200" dirty="0"/>
            </a:br>
            <a:endParaRPr lang="en-US" sz="3200" dirty="0"/>
          </a:p>
          <a:p>
            <a:r>
              <a:rPr lang="en-US" sz="3200" dirty="0"/>
              <a:t>We choose to sin / resist temptation.</a:t>
            </a:r>
            <a:br>
              <a:rPr lang="en-US" sz="3200" dirty="0"/>
            </a:br>
            <a:endParaRPr lang="en-US" sz="3200" dirty="0"/>
          </a:p>
          <a:p>
            <a:r>
              <a:rPr lang="en-US" sz="3200" dirty="0"/>
              <a:t>We choose to be lost / saved.</a:t>
            </a:r>
          </a:p>
        </p:txBody>
      </p:sp>
    </p:spTree>
    <p:extLst>
      <p:ext uri="{BB962C8B-B14F-4D97-AF65-F5344CB8AC3E}">
        <p14:creationId xmlns:p14="http://schemas.microsoft.com/office/powerpoint/2010/main" val="2008392910"/>
      </p:ext>
    </p:extLst>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Romans 7:18-20</a:t>
            </a:r>
          </a:p>
        </p:txBody>
      </p:sp>
      <p:sp>
        <p:nvSpPr>
          <p:cNvPr id="3" name="Content Placeholder 2"/>
          <p:cNvSpPr>
            <a:spLocks noGrp="1"/>
          </p:cNvSpPr>
          <p:nvPr>
            <p:ph idx="1"/>
          </p:nvPr>
        </p:nvSpPr>
        <p:spPr>
          <a:xfrm>
            <a:off x="1154954" y="2603499"/>
            <a:ext cx="9486542" cy="3890065"/>
          </a:xfrm>
        </p:spPr>
        <p:txBody>
          <a:bodyPr>
            <a:noAutofit/>
          </a:bodyPr>
          <a:lstStyle/>
          <a:p>
            <a:r>
              <a:rPr lang="en-US" sz="3200" b="1" baseline="30000" dirty="0"/>
              <a:t>18</a:t>
            </a:r>
            <a:r>
              <a:rPr lang="en-US" sz="3200" dirty="0"/>
              <a:t> For I know that in me (that is, in my flesh) nothing good dwells; for to will is present with me, but </a:t>
            </a:r>
            <a:r>
              <a:rPr lang="en-US" sz="3200" i="1" dirty="0"/>
              <a:t>how</a:t>
            </a:r>
            <a:r>
              <a:rPr lang="en-US" sz="3200" dirty="0"/>
              <a:t> to perform what is good I do not find. </a:t>
            </a:r>
            <a:r>
              <a:rPr lang="en-US" sz="3200" b="1" baseline="30000" dirty="0"/>
              <a:t>19</a:t>
            </a:r>
            <a:r>
              <a:rPr lang="en-US" sz="3200" dirty="0"/>
              <a:t> For the good that I will </a:t>
            </a:r>
            <a:r>
              <a:rPr lang="en-US" sz="3200" i="1" dirty="0"/>
              <a:t>to do,</a:t>
            </a:r>
            <a:r>
              <a:rPr lang="en-US" sz="3200" dirty="0"/>
              <a:t> I do not do; but the evil I will not </a:t>
            </a:r>
            <a:r>
              <a:rPr lang="en-US" sz="3200" i="1" dirty="0"/>
              <a:t>to do,</a:t>
            </a:r>
            <a:r>
              <a:rPr lang="en-US" sz="3200" dirty="0"/>
              <a:t> that I practice. </a:t>
            </a:r>
            <a:r>
              <a:rPr lang="en-US" sz="3200" b="1" baseline="30000" dirty="0"/>
              <a:t>20</a:t>
            </a:r>
            <a:r>
              <a:rPr lang="en-US" sz="3200" dirty="0"/>
              <a:t> Now if I do what I will not </a:t>
            </a:r>
            <a:r>
              <a:rPr lang="en-US" sz="3200" i="1" dirty="0"/>
              <a:t>to do,</a:t>
            </a:r>
            <a:r>
              <a:rPr lang="en-US" sz="3200" dirty="0"/>
              <a:t> it is no longer I who do it, but sin that dwells in me.</a:t>
            </a:r>
          </a:p>
          <a:p>
            <a:endParaRPr lang="en-US" sz="3200" dirty="0"/>
          </a:p>
        </p:txBody>
      </p:sp>
    </p:spTree>
    <p:extLst>
      <p:ext uri="{BB962C8B-B14F-4D97-AF65-F5344CB8AC3E}">
        <p14:creationId xmlns:p14="http://schemas.microsoft.com/office/powerpoint/2010/main" val="1968488412"/>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mad?</a:t>
            </a:r>
          </a:p>
        </p:txBody>
      </p:sp>
      <p:sp>
        <p:nvSpPr>
          <p:cNvPr id="3" name="Content Placeholder 2"/>
          <p:cNvSpPr>
            <a:spLocks noGrp="1"/>
          </p:cNvSpPr>
          <p:nvPr>
            <p:ph idx="1"/>
          </p:nvPr>
        </p:nvSpPr>
        <p:spPr>
          <a:xfrm>
            <a:off x="1154954" y="2433636"/>
            <a:ext cx="9486542" cy="3890065"/>
          </a:xfrm>
        </p:spPr>
        <p:txBody>
          <a:bodyPr>
            <a:noAutofit/>
          </a:bodyPr>
          <a:lstStyle/>
          <a:p>
            <a:r>
              <a:rPr lang="en-US" sz="3200" dirty="0"/>
              <a:t>Neighbor</a:t>
            </a:r>
          </a:p>
          <a:p>
            <a:r>
              <a:rPr lang="en-US" sz="3200" dirty="0"/>
              <a:t>Husband / Wife</a:t>
            </a:r>
          </a:p>
          <a:p>
            <a:r>
              <a:rPr lang="en-US" sz="3200" dirty="0"/>
              <a:t>Umpire</a:t>
            </a:r>
          </a:p>
          <a:p>
            <a:r>
              <a:rPr lang="en-US" sz="3200" dirty="0"/>
              <a:t>Politicians </a:t>
            </a:r>
            <a:br>
              <a:rPr lang="en-US" sz="3200" dirty="0"/>
            </a:br>
            <a:endParaRPr lang="en-US" sz="3200" dirty="0"/>
          </a:p>
        </p:txBody>
      </p:sp>
      <p:sp>
        <p:nvSpPr>
          <p:cNvPr id="4" name="AutoShape 2" descr="Image result for road r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2"/>
          <a:stretch>
            <a:fillRect/>
          </a:stretch>
        </p:blipFill>
        <p:spPr>
          <a:xfrm>
            <a:off x="8123583" y="2451445"/>
            <a:ext cx="3271008" cy="2176707"/>
          </a:xfrm>
          <a:prstGeom prst="rect">
            <a:avLst/>
          </a:prstGeom>
        </p:spPr>
      </p:pic>
      <p:pic>
        <p:nvPicPr>
          <p:cNvPr id="1032" name="Picture 8" descr="Image result for angry Politicia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8091" y="3622454"/>
            <a:ext cx="4095492" cy="224380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4"/>
          <a:stretch>
            <a:fillRect/>
          </a:stretch>
        </p:blipFill>
        <p:spPr>
          <a:xfrm>
            <a:off x="8123584" y="4628152"/>
            <a:ext cx="3271008" cy="2387960"/>
          </a:xfrm>
          <a:prstGeom prst="rect">
            <a:avLst/>
          </a:prstGeom>
        </p:spPr>
      </p:pic>
    </p:spTree>
    <p:extLst>
      <p:ext uri="{BB962C8B-B14F-4D97-AF65-F5344CB8AC3E}">
        <p14:creationId xmlns:p14="http://schemas.microsoft.com/office/powerpoint/2010/main" val="838416280"/>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mad?</a:t>
            </a:r>
          </a:p>
        </p:txBody>
      </p:sp>
      <p:sp>
        <p:nvSpPr>
          <p:cNvPr id="3" name="Content Placeholder 2"/>
          <p:cNvSpPr>
            <a:spLocks noGrp="1"/>
          </p:cNvSpPr>
          <p:nvPr>
            <p:ph idx="1"/>
          </p:nvPr>
        </p:nvSpPr>
        <p:spPr>
          <a:xfrm>
            <a:off x="1154954" y="2603499"/>
            <a:ext cx="9486542" cy="3890065"/>
          </a:xfrm>
        </p:spPr>
        <p:txBody>
          <a:bodyPr>
            <a:noAutofit/>
          </a:bodyPr>
          <a:lstStyle/>
          <a:p>
            <a:r>
              <a:rPr lang="en-US" sz="3200" dirty="0"/>
              <a:t>Neighbor</a:t>
            </a:r>
          </a:p>
          <a:p>
            <a:r>
              <a:rPr lang="en-US" sz="3200" dirty="0"/>
              <a:t>Family member</a:t>
            </a:r>
          </a:p>
          <a:p>
            <a:r>
              <a:rPr lang="en-US" sz="3200" dirty="0"/>
              <a:t>At a public event</a:t>
            </a:r>
          </a:p>
          <a:p>
            <a:r>
              <a:rPr lang="en-US" sz="3200" dirty="0"/>
              <a:t>Politicians </a:t>
            </a:r>
            <a:br>
              <a:rPr lang="en-US" sz="3200" dirty="0"/>
            </a:br>
            <a:endParaRPr lang="en-US" sz="3200" dirty="0"/>
          </a:p>
          <a:p>
            <a:r>
              <a:rPr lang="en-US" sz="3200" dirty="0"/>
              <a:t>Stranger in another car on highway</a:t>
            </a:r>
          </a:p>
          <a:p>
            <a:endParaRPr lang="en-US" sz="3200" dirty="0"/>
          </a:p>
        </p:txBody>
      </p:sp>
      <p:sp>
        <p:nvSpPr>
          <p:cNvPr id="4" name="AutoShape 2" descr="Image result for road r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stretch>
            <a:fillRect/>
          </a:stretch>
        </p:blipFill>
        <p:spPr>
          <a:xfrm>
            <a:off x="5722053" y="2313953"/>
            <a:ext cx="6106354" cy="3053177"/>
          </a:xfrm>
          <a:prstGeom prst="rect">
            <a:avLst/>
          </a:prstGeom>
        </p:spPr>
      </p:pic>
    </p:spTree>
    <p:extLst>
      <p:ext uri="{BB962C8B-B14F-4D97-AF65-F5344CB8AC3E}">
        <p14:creationId xmlns:p14="http://schemas.microsoft.com/office/powerpoint/2010/main" val="501963161"/>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sin?</a:t>
            </a:r>
          </a:p>
        </p:txBody>
      </p:sp>
      <p:sp>
        <p:nvSpPr>
          <p:cNvPr id="3" name="Content Placeholder 2"/>
          <p:cNvSpPr>
            <a:spLocks noGrp="1"/>
          </p:cNvSpPr>
          <p:nvPr>
            <p:ph idx="1"/>
          </p:nvPr>
        </p:nvSpPr>
        <p:spPr>
          <a:xfrm>
            <a:off x="689112" y="2431221"/>
            <a:ext cx="10734261" cy="4115353"/>
          </a:xfrm>
        </p:spPr>
        <p:txBody>
          <a:bodyPr>
            <a:noAutofit/>
          </a:bodyPr>
          <a:lstStyle/>
          <a:p>
            <a:r>
              <a:rPr lang="en-US" sz="3200" b="1" dirty="0"/>
              <a:t>2 Corinthians 10:12-13 </a:t>
            </a:r>
            <a:r>
              <a:rPr lang="en-US" sz="3200" b="1" baseline="30000" dirty="0"/>
              <a:t>12</a:t>
            </a:r>
            <a:r>
              <a:rPr lang="en-US" sz="3200" dirty="0"/>
              <a:t> For we dare not class ourselves or compare ourselves with those who commend themselves. But they, measuring themselves by themselves, and comparing themselves among themselves, are not wise. </a:t>
            </a:r>
            <a:r>
              <a:rPr lang="en-US" sz="3200" b="1" baseline="30000" dirty="0"/>
              <a:t>13</a:t>
            </a:r>
            <a:r>
              <a:rPr lang="en-US" sz="3200" dirty="0"/>
              <a:t> We, however, will not boast beyond measure, but within the limits of the sphere which God appointed us--a sphere which especially includes you.</a:t>
            </a:r>
          </a:p>
        </p:txBody>
      </p:sp>
    </p:spTree>
    <p:extLst>
      <p:ext uri="{BB962C8B-B14F-4D97-AF65-F5344CB8AC3E}">
        <p14:creationId xmlns:p14="http://schemas.microsoft.com/office/powerpoint/2010/main" val="3714140622"/>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sin?</a:t>
            </a:r>
          </a:p>
        </p:txBody>
      </p:sp>
      <p:sp>
        <p:nvSpPr>
          <p:cNvPr id="3" name="Content Placeholder 2"/>
          <p:cNvSpPr>
            <a:spLocks noGrp="1"/>
          </p:cNvSpPr>
          <p:nvPr>
            <p:ph idx="1"/>
          </p:nvPr>
        </p:nvSpPr>
        <p:spPr>
          <a:xfrm>
            <a:off x="689112" y="2431221"/>
            <a:ext cx="10734261" cy="4115353"/>
          </a:xfrm>
        </p:spPr>
        <p:txBody>
          <a:bodyPr>
            <a:noAutofit/>
          </a:bodyPr>
          <a:lstStyle/>
          <a:p>
            <a:r>
              <a:rPr lang="en-US" sz="3200" b="1" dirty="0"/>
              <a:t>James 1:13-16 </a:t>
            </a:r>
            <a:r>
              <a:rPr lang="en-US" b="1" baseline="30000" dirty="0"/>
              <a:t>13</a:t>
            </a:r>
            <a:r>
              <a:rPr lang="en-US" sz="3200" dirty="0"/>
              <a:t> Let no one say when he is tempted, "I am tempted by God"; for God cannot be tempted by evil, nor does He Himself tempt anyone. </a:t>
            </a:r>
            <a:r>
              <a:rPr lang="en-US" b="1" baseline="30000" dirty="0"/>
              <a:t>14</a:t>
            </a:r>
            <a:r>
              <a:rPr lang="en-US" sz="3200" dirty="0"/>
              <a:t> But each one is tempted when he is drawn away by his own desires and enticed. </a:t>
            </a:r>
            <a:r>
              <a:rPr lang="en-US" b="1" baseline="30000" dirty="0"/>
              <a:t>15</a:t>
            </a:r>
            <a:r>
              <a:rPr lang="en-US" sz="3200" dirty="0"/>
              <a:t> Then, when desire has conceived, it gives birth to sin; and sin, when it is full-grown, brings forth death. </a:t>
            </a:r>
            <a:r>
              <a:rPr lang="en-US" b="1" baseline="30000" dirty="0"/>
              <a:t>16</a:t>
            </a:r>
            <a:r>
              <a:rPr lang="en-US" sz="3200" dirty="0"/>
              <a:t> Do not be deceived, my beloved brethren.</a:t>
            </a:r>
          </a:p>
          <a:p>
            <a:endParaRPr lang="en-US" sz="3200" dirty="0"/>
          </a:p>
        </p:txBody>
      </p:sp>
    </p:spTree>
    <p:extLst>
      <p:ext uri="{BB962C8B-B14F-4D97-AF65-F5344CB8AC3E}">
        <p14:creationId xmlns:p14="http://schemas.microsoft.com/office/powerpoint/2010/main" val="1676695099"/>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sin?</a:t>
            </a:r>
          </a:p>
        </p:txBody>
      </p:sp>
      <p:sp>
        <p:nvSpPr>
          <p:cNvPr id="3" name="Content Placeholder 2"/>
          <p:cNvSpPr>
            <a:spLocks noGrp="1"/>
          </p:cNvSpPr>
          <p:nvPr>
            <p:ph sz="half" idx="1"/>
          </p:nvPr>
        </p:nvSpPr>
        <p:spPr/>
        <p:txBody>
          <a:bodyPr>
            <a:normAutofit fontScale="92500"/>
          </a:bodyPr>
          <a:lstStyle/>
          <a:p>
            <a:r>
              <a:rPr lang="en-US" sz="3200" b="1" dirty="0"/>
              <a:t>God</a:t>
            </a:r>
          </a:p>
        </p:txBody>
      </p:sp>
      <p:sp>
        <p:nvSpPr>
          <p:cNvPr id="4" name="Content Placeholder 3"/>
          <p:cNvSpPr>
            <a:spLocks noGrp="1"/>
          </p:cNvSpPr>
          <p:nvPr>
            <p:ph sz="half" idx="2"/>
          </p:nvPr>
        </p:nvSpPr>
        <p:spPr>
          <a:xfrm>
            <a:off x="6208712" y="2603499"/>
            <a:ext cx="5386940" cy="3850309"/>
          </a:xfrm>
        </p:spPr>
        <p:txBody>
          <a:bodyPr>
            <a:normAutofit fontScale="92500"/>
          </a:bodyPr>
          <a:lstStyle/>
          <a:p>
            <a:r>
              <a:rPr lang="en-US" sz="3200" dirty="0"/>
              <a:t>2 Peter 3:9 The Lord is not slack concerning </a:t>
            </a:r>
            <a:r>
              <a:rPr lang="en-US" sz="3200" i="1" dirty="0"/>
              <a:t>His</a:t>
            </a:r>
            <a:r>
              <a:rPr lang="en-US" sz="3200" dirty="0"/>
              <a:t> promise, as some count slackness, but is longsuffering toward us, not willing that any should perish but that all should come to repentance.</a:t>
            </a:r>
          </a:p>
          <a:p>
            <a:endParaRPr lang="en-US" sz="3200" dirty="0"/>
          </a:p>
        </p:txBody>
      </p:sp>
    </p:spTree>
    <p:extLst>
      <p:ext uri="{BB962C8B-B14F-4D97-AF65-F5344CB8AC3E}">
        <p14:creationId xmlns:p14="http://schemas.microsoft.com/office/powerpoint/2010/main" val="3262457951"/>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sin?</a:t>
            </a:r>
          </a:p>
        </p:txBody>
      </p:sp>
      <p:sp>
        <p:nvSpPr>
          <p:cNvPr id="3" name="Content Placeholder 2"/>
          <p:cNvSpPr>
            <a:spLocks noGrp="1"/>
          </p:cNvSpPr>
          <p:nvPr>
            <p:ph sz="half" idx="1"/>
          </p:nvPr>
        </p:nvSpPr>
        <p:spPr/>
        <p:txBody>
          <a:bodyPr>
            <a:normAutofit fontScale="92500" lnSpcReduction="10000"/>
          </a:bodyPr>
          <a:lstStyle/>
          <a:p>
            <a:r>
              <a:rPr lang="en-US" sz="3200" b="1" dirty="0"/>
              <a:t>God</a:t>
            </a:r>
          </a:p>
          <a:p>
            <a:r>
              <a:rPr lang="en-US" sz="3200" b="1" dirty="0"/>
              <a:t>Christ</a:t>
            </a:r>
          </a:p>
        </p:txBody>
      </p:sp>
      <p:sp>
        <p:nvSpPr>
          <p:cNvPr id="4" name="Content Placeholder 3"/>
          <p:cNvSpPr>
            <a:spLocks noGrp="1"/>
          </p:cNvSpPr>
          <p:nvPr>
            <p:ph sz="half" idx="2"/>
          </p:nvPr>
        </p:nvSpPr>
        <p:spPr>
          <a:xfrm>
            <a:off x="6208712" y="2603500"/>
            <a:ext cx="5453201" cy="3823804"/>
          </a:xfrm>
        </p:spPr>
        <p:txBody>
          <a:bodyPr>
            <a:normAutofit fontScale="92500" lnSpcReduction="10000"/>
          </a:bodyPr>
          <a:lstStyle/>
          <a:p>
            <a:r>
              <a:rPr lang="en-US" sz="3200" dirty="0"/>
              <a:t>Romans 5:6 &amp; 8 For when we were still without strength, in due time Christ died for the ungodly.</a:t>
            </a:r>
          </a:p>
          <a:p>
            <a:r>
              <a:rPr lang="en-US" sz="3200" dirty="0"/>
              <a:t>But God demonstrates His own love toward us, in that while we were still sinners, Christ died for us.</a:t>
            </a:r>
          </a:p>
          <a:p>
            <a:endParaRPr lang="en-US" sz="3200" dirty="0"/>
          </a:p>
        </p:txBody>
      </p:sp>
    </p:spTree>
    <p:extLst>
      <p:ext uri="{BB962C8B-B14F-4D97-AF65-F5344CB8AC3E}">
        <p14:creationId xmlns:p14="http://schemas.microsoft.com/office/powerpoint/2010/main" val="2208455309"/>
      </p:ext>
    </p:extLst>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makes you sin?</a:t>
            </a:r>
          </a:p>
        </p:txBody>
      </p:sp>
      <p:sp>
        <p:nvSpPr>
          <p:cNvPr id="3" name="Content Placeholder 2"/>
          <p:cNvSpPr>
            <a:spLocks noGrp="1"/>
          </p:cNvSpPr>
          <p:nvPr>
            <p:ph sz="half" idx="1"/>
          </p:nvPr>
        </p:nvSpPr>
        <p:spPr/>
        <p:txBody>
          <a:bodyPr>
            <a:normAutofit/>
          </a:bodyPr>
          <a:lstStyle/>
          <a:p>
            <a:r>
              <a:rPr lang="en-US" sz="3200" b="1" dirty="0"/>
              <a:t>God</a:t>
            </a:r>
          </a:p>
          <a:p>
            <a:r>
              <a:rPr lang="en-US" sz="3200" b="1" dirty="0"/>
              <a:t>Christ</a:t>
            </a:r>
          </a:p>
          <a:p>
            <a:r>
              <a:rPr lang="en-US" sz="3200" b="1" dirty="0"/>
              <a:t>Friends</a:t>
            </a:r>
          </a:p>
        </p:txBody>
      </p:sp>
      <p:sp>
        <p:nvSpPr>
          <p:cNvPr id="4" name="Content Placeholder 3"/>
          <p:cNvSpPr>
            <a:spLocks noGrp="1"/>
          </p:cNvSpPr>
          <p:nvPr>
            <p:ph sz="half" idx="2"/>
          </p:nvPr>
        </p:nvSpPr>
        <p:spPr>
          <a:xfrm>
            <a:off x="6208712" y="2603500"/>
            <a:ext cx="5267671" cy="3797300"/>
          </a:xfrm>
        </p:spPr>
        <p:txBody>
          <a:bodyPr>
            <a:normAutofit/>
          </a:bodyPr>
          <a:lstStyle/>
          <a:p>
            <a:r>
              <a:rPr lang="en-US" sz="3200" dirty="0"/>
              <a:t>Job – wife and 3 friends</a:t>
            </a:r>
          </a:p>
          <a:p>
            <a:r>
              <a:rPr lang="en-US" sz="3200" dirty="0"/>
              <a:t>Job 2:9 Then his wife said to him, "Do you still hold fast to your integrity? Curse God and die!"</a:t>
            </a:r>
          </a:p>
          <a:p>
            <a:endParaRPr lang="en-US" sz="3200" dirty="0"/>
          </a:p>
        </p:txBody>
      </p:sp>
    </p:spTree>
    <p:extLst>
      <p:ext uri="{BB962C8B-B14F-4D97-AF65-F5344CB8AC3E}">
        <p14:creationId xmlns:p14="http://schemas.microsoft.com/office/powerpoint/2010/main" val="1749640376"/>
      </p:ext>
    </p:extLst>
  </p:cSld>
  <p:clrMapOvr>
    <a:masterClrMapping/>
  </p:clrMapOvr>
  <p:transition spd="slow">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48</TotalTime>
  <Words>407</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 Boardroom</vt:lpstr>
      <vt:lpstr>I MAKE ME MAD</vt:lpstr>
      <vt:lpstr>Romans 7:18-20</vt:lpstr>
      <vt:lpstr>Who makes you mad?</vt:lpstr>
      <vt:lpstr>Who makes you mad?</vt:lpstr>
      <vt:lpstr>Who makes you sin?</vt:lpstr>
      <vt:lpstr>Who makes you sin?</vt:lpstr>
      <vt:lpstr>Who makes you sin?</vt:lpstr>
      <vt:lpstr>Who makes you sin?</vt:lpstr>
      <vt:lpstr>Who makes you sin?</vt:lpstr>
      <vt:lpstr>Who makes you sin?</vt:lpstr>
      <vt:lpstr>Who makes you sin?</vt:lpstr>
      <vt:lpstr>Who makes you sin?</vt:lpstr>
      <vt:lpstr>Who makes you lost?</vt:lpstr>
      <vt:lpstr>Who makes you lost?</vt:lpstr>
      <vt:lpstr>Who is at fault – if I am lost?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MAKE ME MAD</dc:title>
  <dc:creator>Manly Luscombe</dc:creator>
  <cp:lastModifiedBy>Manly Luscombe</cp:lastModifiedBy>
  <cp:revision>8</cp:revision>
  <dcterms:created xsi:type="dcterms:W3CDTF">2016-04-13T13:09:55Z</dcterms:created>
  <dcterms:modified xsi:type="dcterms:W3CDTF">2016-04-13T13:58:27Z</dcterms:modified>
</cp:coreProperties>
</file>