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 am resolved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It is not the beginning of a new year. But there are some resolutions that we can make any time of the year.</a:t>
            </a:r>
          </a:p>
        </p:txBody>
      </p:sp>
    </p:spTree>
    <p:extLst>
      <p:ext uri="{BB962C8B-B14F-4D97-AF65-F5344CB8AC3E}">
        <p14:creationId xmlns:p14="http://schemas.microsoft.com/office/powerpoint/2010/main" val="364582087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read / study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Acts 17:11 </a:t>
            </a:r>
            <a:r>
              <a:rPr lang="en-US" sz="3200" dirty="0"/>
              <a:t>These were more fair-minded than those in Thessalonica, in that they received the word with all readiness, and searched the Scriptures daily </a:t>
            </a:r>
            <a:r>
              <a:rPr lang="en-US" sz="3200" i="1" dirty="0"/>
              <a:t>to find out</a:t>
            </a:r>
            <a:r>
              <a:rPr lang="en-US" sz="3200" dirty="0"/>
              <a:t> whether these things were so.</a:t>
            </a:r>
          </a:p>
        </p:txBody>
      </p:sp>
    </p:spTree>
    <p:extLst>
      <p:ext uri="{BB962C8B-B14F-4D97-AF65-F5344CB8AC3E}">
        <p14:creationId xmlns:p14="http://schemas.microsoft.com/office/powerpoint/2010/main" val="387018987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a better </a:t>
            </a:r>
            <a:r>
              <a:rPr lang="en-US" dirty="0" err="1"/>
              <a:t>christian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9891023" cy="3615267"/>
          </a:xfrm>
        </p:spPr>
        <p:txBody>
          <a:bodyPr>
            <a:noAutofit/>
          </a:bodyPr>
          <a:lstStyle/>
          <a:p>
            <a:r>
              <a:rPr lang="en-US" sz="3600" b="1" dirty="0"/>
              <a:t>NOTE</a:t>
            </a:r>
            <a:r>
              <a:rPr lang="en-US" sz="3600" dirty="0"/>
              <a:t>: Some problems with resolutions – not specific enough</a:t>
            </a:r>
          </a:p>
          <a:p>
            <a:r>
              <a:rPr lang="en-US" sz="3600" b="1" dirty="0"/>
              <a:t>Lose weight </a:t>
            </a:r>
            <a:r>
              <a:rPr lang="en-US" sz="3600" dirty="0"/>
              <a:t>– how much, when, how</a:t>
            </a:r>
          </a:p>
          <a:p>
            <a:r>
              <a:rPr lang="en-US" sz="3600" b="1" dirty="0"/>
              <a:t>Exercise</a:t>
            </a:r>
            <a:r>
              <a:rPr lang="en-US" sz="3600" dirty="0"/>
              <a:t> – when, how, where, how often</a:t>
            </a:r>
          </a:p>
          <a:p>
            <a:r>
              <a:rPr lang="en-US" sz="3600" b="1" dirty="0"/>
              <a:t>Travel</a:t>
            </a:r>
            <a:r>
              <a:rPr lang="en-US" sz="3600" dirty="0"/>
              <a:t> – where, how, when</a:t>
            </a:r>
          </a:p>
        </p:txBody>
      </p:sp>
    </p:spTree>
    <p:extLst>
      <p:ext uri="{BB962C8B-B14F-4D97-AF65-F5344CB8AC3E}">
        <p14:creationId xmlns:p14="http://schemas.microsoft.com/office/powerpoint/2010/main" val="314896024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a better </a:t>
            </a:r>
            <a:r>
              <a:rPr lang="en-US" dirty="0" err="1"/>
              <a:t>christian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Be better by ________________</a:t>
            </a:r>
            <a:endParaRPr lang="en-US" sz="3600" dirty="0"/>
          </a:p>
          <a:p>
            <a:r>
              <a:rPr lang="en-US" sz="3600" dirty="0"/>
              <a:t>Examine self – </a:t>
            </a:r>
            <a:r>
              <a:rPr lang="en-US" sz="3600" b="1" dirty="0"/>
              <a:t>2 Corinthians 13:5 </a:t>
            </a:r>
            <a:r>
              <a:rPr lang="en-US" sz="3600" dirty="0"/>
              <a:t>Examine yourselves </a:t>
            </a:r>
            <a:r>
              <a:rPr lang="en-US" sz="3600" i="1" dirty="0"/>
              <a:t>as to</a:t>
            </a:r>
            <a:r>
              <a:rPr lang="en-US" sz="3600" dirty="0"/>
              <a:t> whether you are in the faith. Test yourselves. Do you not know yourselves, that Jesus Christ is in you?--unless indeed you are disqualified.</a:t>
            </a:r>
          </a:p>
        </p:txBody>
      </p:sp>
    </p:spTree>
    <p:extLst>
      <p:ext uri="{BB962C8B-B14F-4D97-AF65-F5344CB8AC3E}">
        <p14:creationId xmlns:p14="http://schemas.microsoft.com/office/powerpoint/2010/main" val="208865618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a better </a:t>
            </a:r>
            <a:r>
              <a:rPr lang="en-US" dirty="0" err="1"/>
              <a:t>christian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103058" cy="3615267"/>
          </a:xfrm>
        </p:spPr>
        <p:txBody>
          <a:bodyPr>
            <a:noAutofit/>
          </a:bodyPr>
          <a:lstStyle/>
          <a:p>
            <a:r>
              <a:rPr lang="en-US" sz="3200" b="1" dirty="0"/>
              <a:t>Be better by ________________</a:t>
            </a:r>
            <a:endParaRPr lang="en-US" sz="3200" dirty="0"/>
          </a:p>
          <a:p>
            <a:r>
              <a:rPr lang="en-US" sz="3200" dirty="0"/>
              <a:t>Examine self</a:t>
            </a:r>
          </a:p>
          <a:p>
            <a:r>
              <a:rPr lang="en-US" sz="3200" dirty="0"/>
              <a:t>Determine the </a:t>
            </a:r>
            <a:r>
              <a:rPr lang="en-US" sz="3200" b="1" dirty="0"/>
              <a:t>ONE</a:t>
            </a:r>
            <a:r>
              <a:rPr lang="en-US" sz="3200" dirty="0"/>
              <a:t> thing most needed</a:t>
            </a:r>
          </a:p>
          <a:p>
            <a:r>
              <a:rPr lang="en-US" sz="3200" b="1" dirty="0"/>
              <a:t>Luke 18:22 </a:t>
            </a:r>
            <a:r>
              <a:rPr lang="en-US" sz="3200" dirty="0"/>
              <a:t>So when Jesus heard these things, He said to him, "</a:t>
            </a:r>
            <a:r>
              <a:rPr lang="en-US" sz="3200" u="sng" dirty="0"/>
              <a:t>You still lack one thing</a:t>
            </a:r>
            <a:r>
              <a:rPr lang="en-US" sz="3200" dirty="0"/>
              <a:t>. Sell all that you have and distribute to the poor, and you will have treasure in heaven; and come, follow Me."</a:t>
            </a:r>
          </a:p>
        </p:txBody>
      </p:sp>
    </p:spTree>
    <p:extLst>
      <p:ext uri="{BB962C8B-B14F-4D97-AF65-F5344CB8AC3E}">
        <p14:creationId xmlns:p14="http://schemas.microsoft.com/office/powerpoint/2010/main" val="268739071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obey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506710" cy="3615267"/>
          </a:xfrm>
        </p:spPr>
        <p:txBody>
          <a:bodyPr>
            <a:noAutofit/>
          </a:bodyPr>
          <a:lstStyle/>
          <a:p>
            <a:r>
              <a:rPr lang="en-US" sz="3600" dirty="0"/>
              <a:t>Do you believe that Jesus died for your sins?</a:t>
            </a:r>
          </a:p>
          <a:p>
            <a:r>
              <a:rPr lang="en-US" sz="3600" dirty="0"/>
              <a:t>Are you ready to change your life for God?</a:t>
            </a:r>
          </a:p>
          <a:p>
            <a:r>
              <a:rPr lang="en-US" sz="3600" dirty="0"/>
              <a:t>Will you decide to be baptized for the forgiveness of your sins?</a:t>
            </a:r>
          </a:p>
        </p:txBody>
      </p:sp>
    </p:spTree>
    <p:extLst>
      <p:ext uri="{BB962C8B-B14F-4D97-AF65-F5344CB8AC3E}">
        <p14:creationId xmlns:p14="http://schemas.microsoft.com/office/powerpoint/2010/main" val="165579249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help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Have we become hardened to the plight of the hurting?</a:t>
            </a:r>
          </a:p>
          <a:p>
            <a:r>
              <a:rPr lang="en-US" sz="3200" dirty="0"/>
              <a:t>Benevolence is a weak area for most congregations</a:t>
            </a:r>
          </a:p>
        </p:txBody>
      </p:sp>
    </p:spTree>
    <p:extLst>
      <p:ext uri="{BB962C8B-B14F-4D97-AF65-F5344CB8AC3E}">
        <p14:creationId xmlns:p14="http://schemas.microsoft.com/office/powerpoint/2010/main" val="13919002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help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Acts 20:35 </a:t>
            </a:r>
            <a:r>
              <a:rPr lang="en-US" sz="3200" dirty="0"/>
              <a:t>I have shown you in every way, by laboring like this, </a:t>
            </a:r>
            <a:r>
              <a:rPr lang="en-US" sz="3200" u="sng" dirty="0"/>
              <a:t>that you must support the weak</a:t>
            </a:r>
            <a:r>
              <a:rPr lang="en-US" sz="3200" dirty="0"/>
              <a:t>. And remember the words of the Lord Jesus, that He said, 'It is more blessed to give than to receive.' "</a:t>
            </a:r>
          </a:p>
        </p:txBody>
      </p:sp>
    </p:spTree>
    <p:extLst>
      <p:ext uri="{BB962C8B-B14F-4D97-AF65-F5344CB8AC3E}">
        <p14:creationId xmlns:p14="http://schemas.microsoft.com/office/powerpoint/2010/main" val="386576294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help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James 1:27 </a:t>
            </a:r>
            <a:r>
              <a:rPr lang="en-US" sz="3200" dirty="0"/>
              <a:t>Pure and undefiled religion before God and the Father is this: to </a:t>
            </a:r>
            <a:r>
              <a:rPr lang="en-US" sz="3200" u="sng" dirty="0"/>
              <a:t>visit orphans and widows in their trouble</a:t>
            </a:r>
            <a:r>
              <a:rPr lang="en-US" sz="3200" dirty="0"/>
              <a:t>, </a:t>
            </a:r>
            <a:r>
              <a:rPr lang="en-US" sz="3200" i="1" dirty="0"/>
              <a:t>and</a:t>
            </a:r>
            <a:r>
              <a:rPr lang="en-US" sz="3200" dirty="0"/>
              <a:t> to keep oneself unspotted from the world.</a:t>
            </a:r>
          </a:p>
        </p:txBody>
      </p:sp>
    </p:spTree>
    <p:extLst>
      <p:ext uri="{BB962C8B-B14F-4D97-AF65-F5344CB8AC3E}">
        <p14:creationId xmlns:p14="http://schemas.microsoft.com/office/powerpoint/2010/main" val="165662269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help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Galatians 6:2 </a:t>
            </a:r>
            <a:r>
              <a:rPr lang="en-US" sz="3200" u="sng" dirty="0"/>
              <a:t>Bear one another's burdens</a:t>
            </a:r>
            <a:r>
              <a:rPr lang="en-US" sz="3200" dirty="0"/>
              <a:t>, and so fulfill the law of Christ. </a:t>
            </a:r>
          </a:p>
        </p:txBody>
      </p:sp>
    </p:spTree>
    <p:extLst>
      <p:ext uri="{BB962C8B-B14F-4D97-AF65-F5344CB8AC3E}">
        <p14:creationId xmlns:p14="http://schemas.microsoft.com/office/powerpoint/2010/main" val="392791831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help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Galatians 6:9-10 </a:t>
            </a:r>
            <a:r>
              <a:rPr lang="en-US" b="1" baseline="30000" dirty="0"/>
              <a:t>9</a:t>
            </a:r>
            <a:r>
              <a:rPr lang="en-US" sz="3200" dirty="0"/>
              <a:t> And let us not grow weary while doing good, for in due season we shall reap if we do not lose heart. </a:t>
            </a:r>
            <a:r>
              <a:rPr lang="en-US" b="1" baseline="30000" dirty="0"/>
              <a:t>10</a:t>
            </a:r>
            <a:r>
              <a:rPr lang="en-US" sz="3200" dirty="0"/>
              <a:t> Therefore, as we have opportunity, </a:t>
            </a:r>
            <a:r>
              <a:rPr lang="en-US" sz="3200" u="sng" dirty="0"/>
              <a:t>let us do good to all</a:t>
            </a:r>
            <a:r>
              <a:rPr lang="en-US" sz="3200" dirty="0"/>
              <a:t>, especially to those who are of the household of faith.</a:t>
            </a:r>
          </a:p>
        </p:txBody>
      </p:sp>
    </p:spTree>
    <p:extLst>
      <p:ext uri="{BB962C8B-B14F-4D97-AF65-F5344CB8AC3E}">
        <p14:creationId xmlns:p14="http://schemas.microsoft.com/office/powerpoint/2010/main" val="240965452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pray every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37991"/>
          </a:xfrm>
        </p:spPr>
        <p:txBody>
          <a:bodyPr>
            <a:noAutofit/>
          </a:bodyPr>
          <a:lstStyle/>
          <a:p>
            <a:r>
              <a:rPr lang="en-US" sz="2800" b="1" dirty="0"/>
              <a:t>James 5:13-15 </a:t>
            </a:r>
            <a:r>
              <a:rPr lang="en-US" sz="2800" b="1" baseline="30000" dirty="0"/>
              <a:t>13</a:t>
            </a:r>
            <a:r>
              <a:rPr lang="en-US" sz="2800" dirty="0"/>
              <a:t> Is anyone among you suffering? Let him </a:t>
            </a:r>
            <a:r>
              <a:rPr lang="en-US" sz="2800" u="sng" dirty="0"/>
              <a:t>pray</a:t>
            </a:r>
            <a:r>
              <a:rPr lang="en-US" sz="2800" dirty="0"/>
              <a:t>. Is anyone cheerful? Let him sing psalms. </a:t>
            </a:r>
            <a:r>
              <a:rPr lang="en-US" sz="2800" b="1" baseline="30000" dirty="0"/>
              <a:t>14</a:t>
            </a:r>
            <a:r>
              <a:rPr lang="en-US" sz="2800" dirty="0"/>
              <a:t> Is anyone among you sick? Let him call for the elders of the church, and let them </a:t>
            </a:r>
            <a:r>
              <a:rPr lang="en-US" sz="2800" u="sng" dirty="0"/>
              <a:t>pray</a:t>
            </a:r>
            <a:r>
              <a:rPr lang="en-US" sz="2800" dirty="0"/>
              <a:t> over him, anointing him with oil in the name of the Lord. </a:t>
            </a:r>
            <a:r>
              <a:rPr lang="en-US" sz="2800" b="1" baseline="30000" dirty="0"/>
              <a:t>15</a:t>
            </a:r>
            <a:r>
              <a:rPr lang="en-US" sz="2800" dirty="0"/>
              <a:t> And the </a:t>
            </a:r>
            <a:r>
              <a:rPr lang="en-US" sz="2800" u="sng" dirty="0"/>
              <a:t>prayer</a:t>
            </a:r>
            <a:r>
              <a:rPr lang="en-US" sz="2800" dirty="0"/>
              <a:t> of faith will save the sick, and the Lord will raise him up. And if he has committed sins, he will be forgiven.</a:t>
            </a:r>
          </a:p>
        </p:txBody>
      </p:sp>
    </p:spTree>
    <p:extLst>
      <p:ext uri="{BB962C8B-B14F-4D97-AF65-F5344CB8AC3E}">
        <p14:creationId xmlns:p14="http://schemas.microsoft.com/office/powerpoint/2010/main" val="225450661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remain faithful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3801532"/>
          </a:xfrm>
        </p:spPr>
        <p:txBody>
          <a:bodyPr>
            <a:noAutofit/>
          </a:bodyPr>
          <a:lstStyle/>
          <a:p>
            <a:r>
              <a:rPr lang="en-US" sz="2800" b="1" dirty="0"/>
              <a:t>Revelation 2:10b </a:t>
            </a:r>
            <a:r>
              <a:rPr lang="en-US" sz="2800" dirty="0"/>
              <a:t>Be faithful until death, and I will give you the crown of life.</a:t>
            </a:r>
          </a:p>
          <a:p>
            <a:r>
              <a:rPr lang="en-US" sz="2800" b="1" dirty="0"/>
              <a:t>Revelation 2:4-5 </a:t>
            </a:r>
            <a:r>
              <a:rPr lang="en-US" sz="2800" b="1" baseline="30000" dirty="0"/>
              <a:t>4</a:t>
            </a:r>
            <a:r>
              <a:rPr lang="en-US" sz="2800" dirty="0"/>
              <a:t> Nevertheless I have </a:t>
            </a:r>
            <a:r>
              <a:rPr lang="en-US" sz="2800" i="1" dirty="0"/>
              <a:t>this</a:t>
            </a:r>
            <a:r>
              <a:rPr lang="en-US" sz="2800" dirty="0"/>
              <a:t> against you, that you have left your first love. </a:t>
            </a:r>
            <a:r>
              <a:rPr lang="en-US" sz="2800" b="1" baseline="30000" dirty="0"/>
              <a:t>5</a:t>
            </a:r>
            <a:r>
              <a:rPr lang="en-US" sz="2800" dirty="0"/>
              <a:t> Remember therefore from where you have fallen; repent and do the first works, or else I will come to you quickly and remove your lampstand from its place--unless you repent.</a:t>
            </a:r>
          </a:p>
        </p:txBody>
      </p:sp>
    </p:spTree>
    <p:extLst>
      <p:ext uri="{BB962C8B-B14F-4D97-AF65-F5344CB8AC3E}">
        <p14:creationId xmlns:p14="http://schemas.microsoft.com/office/powerpoint/2010/main" val="234604331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read / study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Matthew 4:4 </a:t>
            </a:r>
            <a:r>
              <a:rPr lang="en-US" sz="2800" dirty="0"/>
              <a:t>But He answered and said, "It is written, </a:t>
            </a:r>
            <a:r>
              <a:rPr lang="en-US" sz="2800" i="1" dirty="0"/>
              <a:t>'Man shall not live by bread alone, but by every word that proceeds from the mouth of God.' "</a:t>
            </a:r>
            <a:r>
              <a:rPr lang="en-US" sz="2800" dirty="0"/>
              <a:t> </a:t>
            </a:r>
          </a:p>
          <a:p>
            <a:r>
              <a:rPr lang="en-US" sz="2800" b="1" dirty="0"/>
              <a:t>2 Timothy 2:15 </a:t>
            </a:r>
            <a:r>
              <a:rPr lang="en-US" sz="2800" dirty="0"/>
              <a:t>Be diligent to present yourself approved to God, a worker who does not need to be ashamed, rightly dividing the word of truth. 2 Tim 2:15 (NKJV)</a:t>
            </a:r>
          </a:p>
          <a:p>
            <a:r>
              <a:rPr lang="en-US" sz="2800" dirty="0"/>
              <a:t>Study (KJV) – Greek word = Diligent endeavor </a:t>
            </a:r>
          </a:p>
        </p:txBody>
      </p:sp>
    </p:spTree>
    <p:extLst>
      <p:ext uri="{BB962C8B-B14F-4D97-AF65-F5344CB8AC3E}">
        <p14:creationId xmlns:p14="http://schemas.microsoft.com/office/powerpoint/2010/main" val="5739798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</TotalTime>
  <Words>503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Slice</vt:lpstr>
      <vt:lpstr>I am resolved</vt:lpstr>
      <vt:lpstr>To help others</vt:lpstr>
      <vt:lpstr>To help others</vt:lpstr>
      <vt:lpstr>To help others</vt:lpstr>
      <vt:lpstr>To help others</vt:lpstr>
      <vt:lpstr>To help others</vt:lpstr>
      <vt:lpstr>To pray every day</vt:lpstr>
      <vt:lpstr>To remain faithful</vt:lpstr>
      <vt:lpstr>To read / study the bible</vt:lpstr>
      <vt:lpstr>To read / study the bible</vt:lpstr>
      <vt:lpstr>To be a better christian</vt:lpstr>
      <vt:lpstr>To be a better christian</vt:lpstr>
      <vt:lpstr>To be a better christian</vt:lpstr>
      <vt:lpstr>To obey the gospel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resolved</dc:title>
  <dc:creator>Manly Luscombe</dc:creator>
  <cp:lastModifiedBy>Manly Luscombe</cp:lastModifiedBy>
  <cp:revision>5</cp:revision>
  <dcterms:created xsi:type="dcterms:W3CDTF">2016-09-05T14:08:45Z</dcterms:created>
  <dcterms:modified xsi:type="dcterms:W3CDTF">2016-09-05T14:45:33Z</dcterms:modified>
</cp:coreProperties>
</file>