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notesMasterIdLst>
    <p:notesMasterId r:id="rId15"/>
  </p:notesMasterIdLst>
  <p:handoutMasterIdLst>
    <p:handoutMasterId r:id="rId16"/>
  </p:handoutMasterIdLst>
  <p:sldIdLst>
    <p:sldId id="268" r:id="rId2"/>
    <p:sldId id="278" r:id="rId3"/>
    <p:sldId id="269" r:id="rId4"/>
    <p:sldId id="277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9" r:id="rId13"/>
    <p:sldId id="280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660" y="78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12/25/2019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12/25/2019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722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73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014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47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05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00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392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49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0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842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260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invGray">
          <a:xfrm>
            <a:off x="1141413" y="1600200"/>
            <a:ext cx="1104741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invGray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76B7-5811-4114-8A95-998148FFD529}" type="datetime1">
              <a:rPr lang="en-US" smtClean="0"/>
              <a:t>12/25/2019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077A-EF7A-41AA-8976-110EB7416C60}" type="datetime1">
              <a:rPr lang="en-US" smtClean="0"/>
              <a:t>12/25/2019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12B-6681-4BDF-AE10-F59636249FF3}" type="datetime1">
              <a:rPr lang="en-US" smtClean="0"/>
              <a:t>12/25/2019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8E22-D0BA-4CB4-9C32-B27533199514}" type="datetime1">
              <a:rPr lang="en-US" smtClean="0"/>
              <a:t>12/25/2019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80A9-7A83-412D-A8AC-5AF60A8AA507}" type="datetime1">
              <a:rPr lang="en-US" smtClean="0"/>
              <a:t>12/25/2019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563DF0-FDDF-4143-9D8C-6AF41892E174}" type="datetime1">
              <a:rPr lang="en-US" smtClean="0"/>
              <a:t>12/25/2019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3F9-4677-4C31-8407-7919061A580B}" type="datetime1">
              <a:rPr lang="en-US" smtClean="0"/>
              <a:t>12/25/2019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9A6-3450-434F-A872-BEE63F7EB093}" type="datetime1">
              <a:rPr lang="en-US" smtClean="0"/>
              <a:t>12/25/2019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B1C-FA00-4171-BA31-4C5E719472F3}" type="datetime1">
              <a:rPr lang="en-US" smtClean="0"/>
              <a:t>12/25/2019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8610-5B57-4C6B-BF9F-F5397A1F60B8}" type="datetime1">
              <a:rPr lang="en-US" smtClean="0"/>
              <a:t>12/25/2019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F3DD-8B6D-46AA-BCA9-242D4EF63DDF}" type="datetime1">
              <a:rPr lang="en-US" smtClean="0"/>
              <a:t>12/25/2019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1AE9-3D4A-4A08-B03D-DC6D2ADF5464}" type="datetime1">
              <a:rPr lang="en-US" smtClean="0"/>
              <a:t>12/25/2019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5C6E67D0-0200-42BE-A0B2-78C70FBBB312}" type="datetime1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HAVE A DREAM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2413" y="4876800"/>
            <a:ext cx="8229598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THEME FOR THIS YEAR: 20/20 VISION</a:t>
            </a:r>
          </a:p>
          <a:p>
            <a:r>
              <a:rPr lang="en-US" sz="3200" b="1" dirty="0"/>
              <a:t>WHAT IS YOUR VISION FOR THE CHURCH?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F95321-3F69-4AD1-99F1-FE9D7122CF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8412" y="2233612"/>
            <a:ext cx="4445463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 HAVE A DREAM - -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THAT ONE DAY THE CHURCH WILL BE KNOWN AS THE CENTER OF MORAL AND SPIRITUAL EXCELLENCE.</a:t>
            </a:r>
          </a:p>
          <a:p>
            <a:endParaRPr lang="en-US" sz="3200" b="1" dirty="0"/>
          </a:p>
          <a:p>
            <a:r>
              <a:rPr lang="en-US" sz="3200" b="1" dirty="0"/>
              <a:t>THAT ONE DAY THE CHURCH WILL HAVE A VISION AS LARGE AS THE GOD WE SERVE.</a:t>
            </a:r>
          </a:p>
        </p:txBody>
      </p:sp>
    </p:spTree>
    <p:extLst>
      <p:ext uri="{BB962C8B-B14F-4D97-AF65-F5344CB8AC3E}">
        <p14:creationId xmlns:p14="http://schemas.microsoft.com/office/powerpoint/2010/main" val="140229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 HAVE A DREAM - -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THAT ONE DAY THE CHURCH WILL BE KNOWN FOR FAITH, HOPE AND LOVE, BUT ABOVE ALL - LOVE.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225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 HAVE A DREAM - -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THAT ONE DAY THE CHURCH WILL BE KNOWN FOR FAITH, HOPE AND LOVE, BUT ABOVE ALL - LOVE.</a:t>
            </a:r>
          </a:p>
          <a:p>
            <a:endParaRPr lang="en-US" sz="3200" b="1" dirty="0"/>
          </a:p>
          <a:p>
            <a:r>
              <a:rPr lang="en-US" sz="3200" b="1" dirty="0"/>
              <a:t>THAT YOU AND I CAN BE A PART OF THE FULFILLMENT OF THIS DREAM.</a:t>
            </a:r>
          </a:p>
        </p:txBody>
      </p:sp>
    </p:spTree>
    <p:extLst>
      <p:ext uri="{BB962C8B-B14F-4D97-AF65-F5344CB8AC3E}">
        <p14:creationId xmlns:p14="http://schemas.microsoft.com/office/powerpoint/2010/main" val="263962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WHAT ABOUT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WHAT ARE YOUR DREAMS AND GOALS FOR THE CHURCH?</a:t>
            </a:r>
          </a:p>
          <a:p>
            <a:pPr marL="0" indent="0">
              <a:buNone/>
            </a:pPr>
            <a:endParaRPr lang="en-US" sz="4400" b="1" dirty="0"/>
          </a:p>
          <a:p>
            <a:r>
              <a:rPr lang="en-US" sz="4400" b="1" dirty="0"/>
              <a:t>WILL YOU BE A PART OF MAKING THESE DREAMS A REALITY?</a:t>
            </a:r>
          </a:p>
        </p:txBody>
      </p:sp>
    </p:spTree>
    <p:extLst>
      <p:ext uri="{BB962C8B-B14F-4D97-AF65-F5344CB8AC3E}">
        <p14:creationId xmlns:p14="http://schemas.microsoft.com/office/powerpoint/2010/main" val="146558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Proverbs 29:18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1412" y="2590800"/>
            <a:ext cx="6781800" cy="3011665"/>
          </a:xfrm>
        </p:spPr>
        <p:txBody>
          <a:bodyPr>
            <a:normAutofit/>
          </a:bodyPr>
          <a:lstStyle/>
          <a:p>
            <a:r>
              <a:rPr lang="en-US" sz="4800" b="1" dirty="0"/>
              <a:t>Where </a:t>
            </a:r>
            <a:r>
              <a:rPr lang="en-US" sz="4800" b="1" i="1" dirty="0"/>
              <a:t>there is</a:t>
            </a:r>
            <a:r>
              <a:rPr lang="en-US" sz="4800" b="1" dirty="0"/>
              <a:t> no vision, the people perish: but he that </a:t>
            </a:r>
            <a:r>
              <a:rPr lang="en-US" sz="4800" b="1" dirty="0" err="1"/>
              <a:t>keepeth</a:t>
            </a:r>
            <a:r>
              <a:rPr lang="en-US" sz="4800" b="1" dirty="0"/>
              <a:t> the law, happy </a:t>
            </a:r>
            <a:r>
              <a:rPr lang="en-US" sz="4800" b="1" i="1" dirty="0"/>
              <a:t>is</a:t>
            </a:r>
            <a:r>
              <a:rPr lang="en-US" sz="4800" b="1" dirty="0"/>
              <a:t> he. (KJV)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EB19BD-4ED7-450E-B207-594D50BCCA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812" y="2705100"/>
            <a:ext cx="4410576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7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famous speech?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7012" y="1905000"/>
            <a:ext cx="7696200" cy="3697465"/>
          </a:xfrm>
        </p:spPr>
        <p:txBody>
          <a:bodyPr>
            <a:normAutofit/>
          </a:bodyPr>
          <a:lstStyle/>
          <a:p>
            <a:r>
              <a:rPr lang="en-US" sz="3200" b="1" dirty="0"/>
              <a:t>I KNOW YOU MIGHT THINK THIS SERMON IS ABOUT THE FAMOUS SPEECH BY MARTIN LUTHER KING, JR.</a:t>
            </a:r>
          </a:p>
          <a:p>
            <a:r>
              <a:rPr lang="en-US" sz="3200" b="1" dirty="0"/>
              <a:t>THIS SERMON IS ABOUT THE THEME FOR THIS YEAR.</a:t>
            </a:r>
          </a:p>
          <a:p>
            <a:r>
              <a:rPr lang="en-US" sz="3200" b="1" dirty="0"/>
              <a:t>WE NEED TO HAVE 20/20 VISION.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EB19BD-4ED7-450E-B207-594D50BCCA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812" y="2705100"/>
            <a:ext cx="3578392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famous speech?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905000"/>
            <a:ext cx="7315200" cy="3697465"/>
          </a:xfrm>
        </p:spPr>
        <p:txBody>
          <a:bodyPr>
            <a:normAutofit/>
          </a:bodyPr>
          <a:lstStyle/>
          <a:p>
            <a:r>
              <a:rPr lang="en-US" sz="3200" b="1" dirty="0"/>
              <a:t>VISION IN THE BIBLE IS NOT ABOUT LITERAL EYESIGHT</a:t>
            </a:r>
          </a:p>
          <a:p>
            <a:r>
              <a:rPr lang="en-US" sz="3200" b="1" dirty="0"/>
              <a:t>IT IS ABOUT OUR DREAMS, GOALS, IDEAS FOR A BETTER TOMORROW</a:t>
            </a:r>
          </a:p>
          <a:p>
            <a:r>
              <a:rPr lang="en-US" sz="3200" b="1" dirty="0"/>
              <a:t>OUR VISION IS ABOUT OUR THOUGHTS AND DESIRES TO IMPROVE.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0B7354-B78D-4EDF-BF27-8E856F04E2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1812" y="2579514"/>
            <a:ext cx="3757989" cy="169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46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 HAVE A DREAM - -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THAT ONE DAY THE CHURCH WILL BE A PLACE WHERE OLDER GENERATIONS DON’T BURY YEARS OF WISDOM IN THE GRAVE.</a:t>
            </a:r>
          </a:p>
        </p:txBody>
      </p:sp>
    </p:spTree>
    <p:extLst>
      <p:ext uri="{BB962C8B-B14F-4D97-AF65-F5344CB8AC3E}">
        <p14:creationId xmlns:p14="http://schemas.microsoft.com/office/powerpoint/2010/main" val="418500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 HAVE A DREAM - -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THAT ONE DAY THE CHURCH WILL BE A PLACE WHERE OLDER GENERATIONS DON’T BURY YEARS OF WISDOM IN THE GRAVE.</a:t>
            </a:r>
          </a:p>
          <a:p>
            <a:endParaRPr lang="en-US" sz="3200" b="1" dirty="0"/>
          </a:p>
          <a:p>
            <a:r>
              <a:rPr lang="en-US" sz="3200" b="1" dirty="0"/>
              <a:t>THAT ONE DAY THE YOUTH AND ZEAL OF THE YOUNGER GENRATION WILL NOT BE SHOT DOWN BY THE ELDERLY.</a:t>
            </a:r>
          </a:p>
        </p:txBody>
      </p:sp>
    </p:spTree>
    <p:extLst>
      <p:ext uri="{BB962C8B-B14F-4D97-AF65-F5344CB8AC3E}">
        <p14:creationId xmlns:p14="http://schemas.microsoft.com/office/powerpoint/2010/main" val="189251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 HAVE A DREAM - -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THAT ONE DAY CHURCHES IN EVERY CITY WILL UNITE AS THE NEW TESTAMENT CHURCH, INSTEAD OF THE MANY ISSUES AND DOCTRINES THAT SEPARATE US.</a:t>
            </a:r>
          </a:p>
        </p:txBody>
      </p:sp>
    </p:spTree>
    <p:extLst>
      <p:ext uri="{BB962C8B-B14F-4D97-AF65-F5344CB8AC3E}">
        <p14:creationId xmlns:p14="http://schemas.microsoft.com/office/powerpoint/2010/main" val="286269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 HAVE A DREAM - -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THAT ONE DAY CHURCHES IN EVERY CITY WILL UNITE AS THE NEW TESTAMENT CHURCH, INSTEAD OF THE MANY ISSUES AND DOCTRINES THAT SEPARATE US.</a:t>
            </a:r>
          </a:p>
          <a:p>
            <a:endParaRPr lang="en-US" sz="3200" b="1" dirty="0"/>
          </a:p>
          <a:p>
            <a:r>
              <a:rPr lang="en-US" sz="3200" b="1" dirty="0"/>
              <a:t>THAT ONE DAY THE CHURCH WILL BE MORE THAN AN HOUR OF WORSHIP ON SUNDAYS.</a:t>
            </a:r>
          </a:p>
        </p:txBody>
      </p:sp>
    </p:spTree>
    <p:extLst>
      <p:ext uri="{BB962C8B-B14F-4D97-AF65-F5344CB8AC3E}">
        <p14:creationId xmlns:p14="http://schemas.microsoft.com/office/powerpoint/2010/main" val="394343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 HAVE A DREAM - -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THAT ONE DAY THE CHURCH WILL BE KNOWN AS THE CENTER OF MORAL AND SPIRITUAL EXCELLENCE.</a:t>
            </a:r>
          </a:p>
        </p:txBody>
      </p:sp>
    </p:spTree>
    <p:extLst>
      <p:ext uri="{BB962C8B-B14F-4D97-AF65-F5344CB8AC3E}">
        <p14:creationId xmlns:p14="http://schemas.microsoft.com/office/powerpoint/2010/main" val="419130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 planning overview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roject planning overview presentation.potx" id="{0D6D6775-FC9F-484B-A889-C0FCD86449E3}" vid="{CBE6795F-D548-4056-89FC-5BC618C494F3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project planning overview presentation</Template>
  <TotalTime>42</TotalTime>
  <Words>455</Words>
  <Application>Microsoft Office PowerPoint</Application>
  <PresentationFormat>Custom</PresentationFormat>
  <Paragraphs>54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Project planning overview presentation</vt:lpstr>
      <vt:lpstr>I HAVE A DREAM</vt:lpstr>
      <vt:lpstr>Proverbs 29:18</vt:lpstr>
      <vt:lpstr>The famous speech?</vt:lpstr>
      <vt:lpstr>The famous speech?</vt:lpstr>
      <vt:lpstr>I HAVE A DREAM - - - </vt:lpstr>
      <vt:lpstr>I HAVE A DREAM - - - </vt:lpstr>
      <vt:lpstr>I HAVE A DREAM - - - </vt:lpstr>
      <vt:lpstr>I HAVE A DREAM - - - </vt:lpstr>
      <vt:lpstr>I HAVE A DREAM - - - </vt:lpstr>
      <vt:lpstr>I HAVE A DREAM - - - </vt:lpstr>
      <vt:lpstr>I HAVE A DREAM - - - </vt:lpstr>
      <vt:lpstr>I HAVE A DREAM - - - </vt:lpstr>
      <vt:lpstr>WHAT ABOUT YOU?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have a dream</dc:title>
  <dc:creator>Manly Luscommbe</dc:creator>
  <cp:lastModifiedBy>Manly Luscommbe</cp:lastModifiedBy>
  <cp:revision>9</cp:revision>
  <dcterms:created xsi:type="dcterms:W3CDTF">2019-12-09T21:03:22Z</dcterms:created>
  <dcterms:modified xsi:type="dcterms:W3CDTF">2019-12-25T17:14:05Z</dcterms:modified>
</cp:coreProperties>
</file>