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4" r:id="rId1"/>
  </p:sldMasterIdLst>
  <p:notesMasterIdLst>
    <p:notesMasterId r:id="rId15"/>
  </p:notesMasterIdLst>
  <p:handoutMasterIdLst>
    <p:handoutMasterId r:id="rId16"/>
  </p:handoutMasterIdLst>
  <p:sldIdLst>
    <p:sldId id="268" r:id="rId2"/>
    <p:sldId id="278" r:id="rId3"/>
    <p:sldId id="269" r:id="rId4"/>
    <p:sldId id="277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9" r:id="rId13"/>
    <p:sldId id="280" r:id="rId1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84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pos="959">
          <p15:clr>
            <a:srgbClr val="A4A3A4"/>
          </p15:clr>
        </p15:guide>
        <p15:guide id="5" pos="67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660" y="78"/>
      </p:cViewPr>
      <p:guideLst>
        <p:guide orient="horz" pos="2160"/>
        <p:guide orient="horz" pos="384"/>
        <p:guide orient="horz" pos="3792"/>
        <p:guide pos="959"/>
        <p:guide pos="671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74EB7-856E-45FD-83F0-5F7C6F3E4372}" type="datetimeFigureOut">
              <a:rPr lang="en-US"/>
              <a:t>12/25/2019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86E15-F82A-4596-A46C-375C6D3981E1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B0E40-8125-41F8-BB6C-139D8D531A4F}" type="datetimeFigureOut">
              <a:rPr lang="en-US"/>
              <a:t>12/25/2019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05DB2-FD3E-441D-8B7E-7AE83ECE27B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276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7226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0733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014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847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105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600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392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49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408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842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2601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50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block"/>
          <p:cNvSpPr/>
          <p:nvPr/>
        </p:nvSpPr>
        <p:spPr bwMode="invGray">
          <a:xfrm>
            <a:off x="1141413" y="1600200"/>
            <a:ext cx="11047412" cy="3276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7" name="top graphic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Rectangle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grpSp>
        <p:nvGrpSpPr>
          <p:cNvPr id="23" name="bottom graphic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Rectangle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invGray">
          <a:xfrm>
            <a:off x="1522414" y="1905000"/>
            <a:ext cx="9143998" cy="26670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029200"/>
            <a:ext cx="8229598" cy="8382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B76B7-5811-4114-8A95-998148FFD529}" type="datetime1">
              <a:rPr lang="en-US" smtClean="0"/>
              <a:t>12/25/2019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16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077A-EF7A-41AA-8976-110EB7416C60}" type="datetime1">
              <a:rPr lang="en-US" smtClean="0"/>
              <a:t>12/25/2019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79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94507" y="609600"/>
            <a:ext cx="1143001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3" y="609600"/>
            <a:ext cx="7696198" cy="5410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912B-6681-4BDF-AE10-F59636249FF3}" type="datetime1">
              <a:rPr lang="en-US" smtClean="0"/>
              <a:t>12/25/2019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41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C8E22-D0BA-4CB4-9C32-B27533199514}" type="datetime1">
              <a:rPr lang="en-US" smtClean="0"/>
              <a:t>12/25/2019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80A9-7A83-412D-A8AC-5AF60A8AA507}" type="datetime1">
              <a:rPr lang="en-US" smtClean="0"/>
              <a:t>12/25/2019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59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876800"/>
            <a:ext cx="8229598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A563DF0-FDDF-4143-9D8C-6AF41892E174}" type="datetime1">
              <a:rPr lang="en-US" smtClean="0"/>
              <a:t>12/25/2019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10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849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83F9-4677-4C31-8407-7919061A580B}" type="datetime1">
              <a:rPr lang="en-US" smtClean="0"/>
              <a:t>12/25/2019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25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6814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6814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39A6-3450-434F-A872-BEE63F7EB093}" type="datetime1">
              <a:rPr lang="en-US" smtClean="0"/>
              <a:t>12/25/2019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70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BB1C-FA00-4171-BA31-4C5E719472F3}" type="datetime1">
              <a:rPr lang="en-US" smtClean="0"/>
              <a:t>12/25/2019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31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bottom graphic"/>
          <p:cNvGrpSpPr/>
          <p:nvPr userDrawn="1"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8610-5B57-4C6B-BF9F-F5397A1F60B8}" type="datetime1">
              <a:rPr lang="en-US" smtClean="0"/>
              <a:t>12/25/2019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3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930" y="1293495"/>
            <a:ext cx="5577840" cy="40233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69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F3DD-8B6D-46AA-BCA9-242D4EF63DDF}" type="datetime1">
              <a:rPr lang="en-US" smtClean="0"/>
              <a:t>12/25/2019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1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>
            <a:normAutofit/>
          </a:bodyPr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71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1AE9-3D4A-4A08-B03D-DC6D2ADF5464}" type="datetime1">
              <a:rPr lang="en-US" smtClean="0"/>
              <a:t>12/25/2019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86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bottom graphic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grpSp>
        <p:nvGrpSpPr>
          <p:cNvPr id="10" name="top graphic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Rectangle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3697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5C6E67D0-0200-42BE-A0B2-78C70FBBB312}" type="datetime1">
              <a:rPr lang="en-US" smtClean="0"/>
              <a:pPr/>
              <a:t>12/25/2019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68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14" r:id="rId12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 HAVE A DREAM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2413" y="4876800"/>
            <a:ext cx="8229598" cy="1143000"/>
          </a:xfrm>
        </p:spPr>
        <p:txBody>
          <a:bodyPr>
            <a:normAutofit/>
          </a:bodyPr>
          <a:lstStyle/>
          <a:p>
            <a:r>
              <a:rPr lang="en-US" sz="3200" b="1" dirty="0"/>
              <a:t>THEME FOR THIS YEAR: 20/20 VISION</a:t>
            </a:r>
          </a:p>
          <a:p>
            <a:r>
              <a:rPr lang="en-US" sz="3200" b="1" dirty="0"/>
              <a:t>WHAT IS YOUR VISION FOR THE CHURCH?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F95321-3F69-4AD1-99F1-FE9D7122CF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8412" y="2233612"/>
            <a:ext cx="4445463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18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 HAVE A DREAM - - -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THAT ONE DAY THE CHURCH WILL BE KNOWN AS THE CENTER OF MORAL AND SPIRITUAL EXCELLENCE.</a:t>
            </a:r>
          </a:p>
          <a:p>
            <a:endParaRPr lang="en-US" sz="3200" b="1" dirty="0"/>
          </a:p>
          <a:p>
            <a:r>
              <a:rPr lang="en-US" sz="3200" b="1" dirty="0"/>
              <a:t>THAT ONE DAY THE CHURCH WILL HAVE A VISION AS LARGE AS THE GOD WE SERVE.</a:t>
            </a:r>
          </a:p>
        </p:txBody>
      </p:sp>
    </p:spTree>
    <p:extLst>
      <p:ext uri="{BB962C8B-B14F-4D97-AF65-F5344CB8AC3E}">
        <p14:creationId xmlns:p14="http://schemas.microsoft.com/office/powerpoint/2010/main" val="140229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 HAVE A DREAM - - -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THAT ONE DAY THE CHURCH WILL BE KNOWN FOR FAITH, HOPE AND LOVE, BUT ABOVE ALL - LOVE.</a:t>
            </a:r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9225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 HAVE A DREAM - - -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THAT ONE DAY THE CHURCH WILL BE KNOWN FOR FAITH, HOPE AND LOVE, BUT ABOVE ALL - LOVE.</a:t>
            </a:r>
          </a:p>
          <a:p>
            <a:endParaRPr lang="en-US" sz="3200" b="1" dirty="0"/>
          </a:p>
          <a:p>
            <a:r>
              <a:rPr lang="en-US" sz="3200" b="1" dirty="0"/>
              <a:t>THAT YOU AND I CAN BE A PART OF THE FULFILLMENT OF THIS DREAM.</a:t>
            </a:r>
          </a:p>
        </p:txBody>
      </p:sp>
    </p:spTree>
    <p:extLst>
      <p:ext uri="{BB962C8B-B14F-4D97-AF65-F5344CB8AC3E}">
        <p14:creationId xmlns:p14="http://schemas.microsoft.com/office/powerpoint/2010/main" val="263962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WHAT ABOUT YOU?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WHAT ARE YOUR DREAMS AND GOALS FOR THE CHURCH?</a:t>
            </a:r>
          </a:p>
          <a:p>
            <a:pPr marL="0" indent="0">
              <a:buNone/>
            </a:pPr>
            <a:endParaRPr lang="en-US" sz="4400" b="1" dirty="0"/>
          </a:p>
          <a:p>
            <a:r>
              <a:rPr lang="en-US" sz="4400" b="1" dirty="0"/>
              <a:t>WILL YOU BE A PART OF MAKING THESE DREAMS A REALITY?</a:t>
            </a:r>
          </a:p>
        </p:txBody>
      </p:sp>
    </p:spTree>
    <p:extLst>
      <p:ext uri="{BB962C8B-B14F-4D97-AF65-F5344CB8AC3E}">
        <p14:creationId xmlns:p14="http://schemas.microsoft.com/office/powerpoint/2010/main" val="146558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Proverbs 29:18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1412" y="2590800"/>
            <a:ext cx="6781800" cy="3011665"/>
          </a:xfrm>
        </p:spPr>
        <p:txBody>
          <a:bodyPr>
            <a:normAutofit/>
          </a:bodyPr>
          <a:lstStyle/>
          <a:p>
            <a:r>
              <a:rPr lang="en-US" sz="4800" b="1" dirty="0"/>
              <a:t>Where </a:t>
            </a:r>
            <a:r>
              <a:rPr lang="en-US" sz="4800" b="1" i="1" dirty="0"/>
              <a:t>there is</a:t>
            </a:r>
            <a:r>
              <a:rPr lang="en-US" sz="4800" b="1" dirty="0"/>
              <a:t> no vision, the people perish: but he that </a:t>
            </a:r>
            <a:r>
              <a:rPr lang="en-US" sz="4800" b="1" dirty="0" err="1"/>
              <a:t>keepeth</a:t>
            </a:r>
            <a:r>
              <a:rPr lang="en-US" sz="4800" b="1" dirty="0"/>
              <a:t> the law, happy </a:t>
            </a:r>
            <a:r>
              <a:rPr lang="en-US" sz="4800" b="1" i="1" dirty="0"/>
              <a:t>is</a:t>
            </a:r>
            <a:r>
              <a:rPr lang="en-US" sz="4800" b="1" dirty="0"/>
              <a:t> he. (KJV)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EB19BD-4ED7-450E-B207-594D50BCCA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812" y="2705100"/>
            <a:ext cx="4410576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472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The famous speech?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7012" y="1905000"/>
            <a:ext cx="7696200" cy="3697465"/>
          </a:xfrm>
        </p:spPr>
        <p:txBody>
          <a:bodyPr>
            <a:normAutofit/>
          </a:bodyPr>
          <a:lstStyle/>
          <a:p>
            <a:r>
              <a:rPr lang="en-US" sz="3200" b="1" dirty="0"/>
              <a:t>I KNOW YOU MIGHT THINK THIS SERMON IS ABOUT THE FAMOUS SPEECH BY MARTIN LUTHER KING, JR.</a:t>
            </a:r>
          </a:p>
          <a:p>
            <a:r>
              <a:rPr lang="en-US" sz="3200" b="1" dirty="0"/>
              <a:t>THIS SERMON IS ABOUT THE THEME FOR THIS YEAR.</a:t>
            </a:r>
          </a:p>
          <a:p>
            <a:r>
              <a:rPr lang="en-US" sz="3200" b="1" dirty="0"/>
              <a:t>WE NEED TO HAVE 20/20 VISION.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EB19BD-4ED7-450E-B207-594D50BCCA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812" y="2705100"/>
            <a:ext cx="3578392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1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The famous speech?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905000"/>
            <a:ext cx="7315200" cy="3697465"/>
          </a:xfrm>
        </p:spPr>
        <p:txBody>
          <a:bodyPr>
            <a:normAutofit/>
          </a:bodyPr>
          <a:lstStyle/>
          <a:p>
            <a:r>
              <a:rPr lang="en-US" sz="3200" b="1" dirty="0"/>
              <a:t>VISION IN THE BIBLE IS NOT ABOUT LITERAL EYESIGHT</a:t>
            </a:r>
          </a:p>
          <a:p>
            <a:r>
              <a:rPr lang="en-US" sz="3200" b="1" dirty="0"/>
              <a:t>IT IS ABOUT OUR DREAMS, GOALS, IDEAS FOR A BETTER TOMORROW</a:t>
            </a:r>
          </a:p>
          <a:p>
            <a:r>
              <a:rPr lang="en-US" sz="3200" b="1" dirty="0"/>
              <a:t>OUR VISION IS ABOUT OUR THOUGHTS AND DESIRES TO IMPROVE.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0B7354-B78D-4EDF-BF27-8E856F04E2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1812" y="2579514"/>
            <a:ext cx="3757989" cy="169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46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 HAVE A DREAM - - -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THAT ONE DAY THE CHURCH WILL BE A PLACE WHERE OLDER GENERATIONS DON’T BURY YEARS OF WISDOM IN THE GRAVE.</a:t>
            </a:r>
          </a:p>
        </p:txBody>
      </p:sp>
    </p:spTree>
    <p:extLst>
      <p:ext uri="{BB962C8B-B14F-4D97-AF65-F5344CB8AC3E}">
        <p14:creationId xmlns:p14="http://schemas.microsoft.com/office/powerpoint/2010/main" val="4185005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 HAVE A DREAM - - -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THAT ONE DAY THE CHURCH WILL BE A PLACE WHERE OLDER GENERATIONS DON’T BURY YEARS OF WISDOM IN THE GRAVE.</a:t>
            </a:r>
          </a:p>
          <a:p>
            <a:endParaRPr lang="en-US" sz="3200" b="1" dirty="0"/>
          </a:p>
          <a:p>
            <a:r>
              <a:rPr lang="en-US" sz="3200" b="1" dirty="0"/>
              <a:t>THAT ONE DAY THE YOUTH AND ZEAL OF THE YOUNGER GENRATION WILL NOT BE SHOT DOWN BY THE ELDERLY.</a:t>
            </a:r>
          </a:p>
        </p:txBody>
      </p:sp>
    </p:spTree>
    <p:extLst>
      <p:ext uri="{BB962C8B-B14F-4D97-AF65-F5344CB8AC3E}">
        <p14:creationId xmlns:p14="http://schemas.microsoft.com/office/powerpoint/2010/main" val="189251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 HAVE A DREAM - - -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THAT ONE DAY CHURCHES IN EVERY CITY WILL UNITE AS THE NEW TESTAMENT CHURCH, INSTEAD OF THE MANY ISSUES AND DOCTRINES THAT SEPARATE US.</a:t>
            </a:r>
          </a:p>
        </p:txBody>
      </p:sp>
    </p:spTree>
    <p:extLst>
      <p:ext uri="{BB962C8B-B14F-4D97-AF65-F5344CB8AC3E}">
        <p14:creationId xmlns:p14="http://schemas.microsoft.com/office/powerpoint/2010/main" val="2862691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 HAVE A DREAM - - -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THAT ONE DAY CHURCHES IN EVERY CITY WILL UNITE AS THE NEW TESTAMENT CHURCH, INSTEAD OF THE MANY ISSUES AND DOCTRINES THAT SEPARATE US.</a:t>
            </a:r>
          </a:p>
          <a:p>
            <a:endParaRPr lang="en-US" sz="3200" b="1" dirty="0"/>
          </a:p>
          <a:p>
            <a:r>
              <a:rPr lang="en-US" sz="3200" b="1" dirty="0"/>
              <a:t>THAT ONE DAY THE CHURCH WILL BE MORE THAN AN HOUR OF WORSHIP ON SUNDAYS.</a:t>
            </a:r>
          </a:p>
        </p:txBody>
      </p:sp>
    </p:spTree>
    <p:extLst>
      <p:ext uri="{BB962C8B-B14F-4D97-AF65-F5344CB8AC3E}">
        <p14:creationId xmlns:p14="http://schemas.microsoft.com/office/powerpoint/2010/main" val="3943430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 HAVE A DREAM - - -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THAT ONE DAY THE CHURCH WILL BE KNOWN AS THE CENTER OF MORAL AND SPIRITUAL EXCELLENCE.</a:t>
            </a:r>
          </a:p>
        </p:txBody>
      </p:sp>
    </p:spTree>
    <p:extLst>
      <p:ext uri="{BB962C8B-B14F-4D97-AF65-F5344CB8AC3E}">
        <p14:creationId xmlns:p14="http://schemas.microsoft.com/office/powerpoint/2010/main" val="4191303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ject planning overview presentatio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project planning overview presentation.potx" id="{0D6D6775-FC9F-484B-A889-C0FCD86449E3}" vid="{CBE6795F-D548-4056-89FC-5BC618C494F3}"/>
    </a:ext>
  </a:extLst>
</a:theme>
</file>

<file path=ppt/theme/theme2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project planning overview presentation</Template>
  <TotalTime>42</TotalTime>
  <Words>455</Words>
  <Application>Microsoft Office PowerPoint</Application>
  <PresentationFormat>Custom</PresentationFormat>
  <Paragraphs>54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Project planning overview presentation</vt:lpstr>
      <vt:lpstr>I HAVE A DREAM</vt:lpstr>
      <vt:lpstr>Proverbs 29:18</vt:lpstr>
      <vt:lpstr>The famous speech?</vt:lpstr>
      <vt:lpstr>The famous speech?</vt:lpstr>
      <vt:lpstr>I HAVE A DREAM - - - </vt:lpstr>
      <vt:lpstr>I HAVE A DREAM - - - </vt:lpstr>
      <vt:lpstr>I HAVE A DREAM - - - </vt:lpstr>
      <vt:lpstr>I HAVE A DREAM - - - </vt:lpstr>
      <vt:lpstr>I HAVE A DREAM - - - </vt:lpstr>
      <vt:lpstr>I HAVE A DREAM - - - </vt:lpstr>
      <vt:lpstr>I HAVE A DREAM - - - </vt:lpstr>
      <vt:lpstr>I HAVE A DREAM - - - </vt:lpstr>
      <vt:lpstr>WHAT ABOUT YOU?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have a dream</dc:title>
  <dc:creator>Manly Luscommbe</dc:creator>
  <cp:lastModifiedBy>Manly Luscommbe</cp:lastModifiedBy>
  <cp:revision>9</cp:revision>
  <dcterms:created xsi:type="dcterms:W3CDTF">2019-12-09T21:03:22Z</dcterms:created>
  <dcterms:modified xsi:type="dcterms:W3CDTF">2019-12-25T17:14:05Z</dcterms:modified>
</cp:coreProperties>
</file>