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9FBC6-FB03-475A-98B1-86CDDF7E1A8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D4694-CCC3-4567-BC81-5484677812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HOW TO HATE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Christians must learn to hate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How to Hate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smtClean="0">
                <a:solidFill>
                  <a:schemeClr val="bg1"/>
                </a:solidFill>
              </a:rPr>
              <a:t>2 - Separate the sin from the sinner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Oppose the THING that is wrong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Don’t say, “You are wrong”; “Homosexuals are - -”; “Liars are - -”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Say, “What you did was wrong”; “Lying is - -”; “Homosexuality is - -”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Can I do this?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We do this every day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We hate some of the things we do 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 yell at myself when I play golf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 hate the shot I just made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BUT: I still like me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LEARN TO HATE THE SIN – 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dirty="0" smtClean="0">
                <a:solidFill>
                  <a:schemeClr val="bg1"/>
                </a:solidFill>
              </a:rPr>
              <a:t>AND LOVE THE SINNER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Examples from Jesus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Woman at the well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John 4:17-19 - </a:t>
            </a:r>
            <a:r>
              <a:rPr lang="en-US" sz="3600" b="1" baseline="30000" dirty="0" smtClean="0">
                <a:solidFill>
                  <a:schemeClr val="bg1"/>
                </a:solidFill>
              </a:rPr>
              <a:t>17</a:t>
            </a:r>
            <a:r>
              <a:rPr lang="en-US" sz="3600" dirty="0" smtClean="0">
                <a:solidFill>
                  <a:schemeClr val="bg1"/>
                </a:solidFill>
              </a:rPr>
              <a:t> The woman answered and said, "I have no husband." Jesus said to her, </a:t>
            </a:r>
            <a:r>
              <a:rPr lang="en-US" sz="3600" dirty="0">
                <a:solidFill>
                  <a:schemeClr val="bg1"/>
                </a:solidFill>
              </a:rPr>
              <a:t>"You have well said, 'I have no husband,'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baseline="30000" dirty="0">
                <a:solidFill>
                  <a:schemeClr val="bg1"/>
                </a:solidFill>
              </a:rPr>
              <a:t>18</a:t>
            </a:r>
            <a:r>
              <a:rPr lang="en-US" sz="3600" dirty="0" smtClean="0">
                <a:solidFill>
                  <a:schemeClr val="bg1"/>
                </a:solidFill>
              </a:rPr>
              <a:t> </a:t>
            </a:r>
            <a:r>
              <a:rPr lang="en-US" sz="3600" dirty="0">
                <a:solidFill>
                  <a:schemeClr val="bg1"/>
                </a:solidFill>
              </a:rPr>
              <a:t>for you have had five husbands, and the one whom you now have is not your husband; in that you spoke truly."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baseline="30000" dirty="0">
                <a:solidFill>
                  <a:schemeClr val="bg1"/>
                </a:solidFill>
              </a:rPr>
              <a:t>19</a:t>
            </a:r>
            <a:r>
              <a:rPr lang="en-US" sz="3600" dirty="0" smtClean="0">
                <a:solidFill>
                  <a:schemeClr val="bg1"/>
                </a:solidFill>
              </a:rPr>
              <a:t> The woman said to Him, "Sir, I perceive that You are a prophet.</a:t>
            </a:r>
            <a:endParaRPr lang="en-US" sz="36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Examples from Jesus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Adulterous woman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John 8:10-11 </a:t>
            </a:r>
            <a:r>
              <a:rPr lang="en-US" sz="3600" dirty="0" smtClean="0">
                <a:solidFill>
                  <a:schemeClr val="bg1"/>
                </a:solidFill>
              </a:rPr>
              <a:t>- </a:t>
            </a:r>
            <a:r>
              <a:rPr lang="en-US" sz="3600" b="1" baseline="30000" dirty="0" smtClean="0">
                <a:solidFill>
                  <a:schemeClr val="bg1"/>
                </a:solidFill>
              </a:rPr>
              <a:t>10</a:t>
            </a:r>
            <a:r>
              <a:rPr lang="en-US" sz="3600" dirty="0" smtClean="0">
                <a:solidFill>
                  <a:schemeClr val="bg1"/>
                </a:solidFill>
              </a:rPr>
              <a:t> When Jesus had raised Himself up and saw no one but the woman, He said to her, </a:t>
            </a:r>
            <a:r>
              <a:rPr lang="en-US" sz="3600" dirty="0">
                <a:solidFill>
                  <a:schemeClr val="bg1"/>
                </a:solidFill>
              </a:rPr>
              <a:t>"Woman, where are those accusers of yours?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Has no one condemned you?"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baseline="30000" dirty="0">
                <a:solidFill>
                  <a:schemeClr val="bg1"/>
                </a:solidFill>
              </a:rPr>
              <a:t>11</a:t>
            </a:r>
            <a:r>
              <a:rPr lang="en-US" sz="3600" dirty="0" smtClean="0">
                <a:solidFill>
                  <a:schemeClr val="bg1"/>
                </a:solidFill>
              </a:rPr>
              <a:t> She said, "No one, Lord." And Jesus said to her, </a:t>
            </a:r>
            <a:r>
              <a:rPr lang="en-US" sz="3600" dirty="0">
                <a:solidFill>
                  <a:schemeClr val="bg1"/>
                </a:solidFill>
              </a:rPr>
              <a:t>"Neither do I condemn you; go and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sin no more</a:t>
            </a:r>
            <a:r>
              <a:rPr lang="en-US" sz="3600" dirty="0" smtClean="0">
                <a:solidFill>
                  <a:schemeClr val="bg1"/>
                </a:solidFill>
              </a:rPr>
              <a:t>."</a:t>
            </a:r>
          </a:p>
          <a:p>
            <a:pPr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Conclusion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Christianity requires a love / </a:t>
            </a:r>
            <a:r>
              <a:rPr lang="en-US" sz="4400" smtClean="0">
                <a:solidFill>
                  <a:schemeClr val="bg1"/>
                </a:solidFill>
              </a:rPr>
              <a:t>hate mindset</a:t>
            </a:r>
            <a:endParaRPr lang="en-US" sz="4400" dirty="0" smtClean="0">
              <a:solidFill>
                <a:schemeClr val="bg1"/>
              </a:solidFill>
            </a:endParaRPr>
          </a:p>
          <a:p>
            <a:r>
              <a:rPr lang="en-US" sz="4400" dirty="0" smtClean="0">
                <a:solidFill>
                  <a:schemeClr val="bg1"/>
                </a:solidFill>
              </a:rPr>
              <a:t>We must </a:t>
            </a:r>
            <a:r>
              <a:rPr lang="en-US" sz="4400" u="sng" dirty="0" smtClean="0">
                <a:solidFill>
                  <a:schemeClr val="bg1"/>
                </a:solidFill>
              </a:rPr>
              <a:t>hate the things </a:t>
            </a:r>
            <a:r>
              <a:rPr lang="en-US" sz="4400" dirty="0" smtClean="0">
                <a:solidFill>
                  <a:schemeClr val="bg1"/>
                </a:solidFill>
              </a:rPr>
              <a:t>that God hates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We must </a:t>
            </a:r>
            <a:r>
              <a:rPr lang="en-US" sz="4400" u="sng" dirty="0" smtClean="0">
                <a:solidFill>
                  <a:schemeClr val="bg1"/>
                </a:solidFill>
              </a:rPr>
              <a:t>love the people </a:t>
            </a:r>
            <a:r>
              <a:rPr lang="en-US" sz="4400" dirty="0" smtClean="0">
                <a:solidFill>
                  <a:schemeClr val="bg1"/>
                </a:solidFill>
              </a:rPr>
              <a:t>that God loves</a:t>
            </a:r>
          </a:p>
          <a:p>
            <a:pPr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Hate is a strong word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Hate is a very strong word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Dictionary</a:t>
            </a:r>
            <a:r>
              <a:rPr lang="en-US" sz="3600" dirty="0" smtClean="0">
                <a:solidFill>
                  <a:schemeClr val="bg1"/>
                </a:solidFill>
              </a:rPr>
              <a:t> – “to </a:t>
            </a:r>
            <a:r>
              <a:rPr lang="en-US" sz="3600" dirty="0">
                <a:solidFill>
                  <a:schemeClr val="bg1"/>
                </a:solidFill>
              </a:rPr>
              <a:t>have strong dislike or ill will for; loathe; </a:t>
            </a:r>
            <a:r>
              <a:rPr lang="en-US" sz="3600" dirty="0" smtClean="0">
                <a:solidFill>
                  <a:schemeClr val="bg1"/>
                </a:solidFill>
              </a:rPr>
              <a:t>despise”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We associate Christianity with love, forgiveness, mercy, and compassion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But the Bible teaches us to hate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SCRIPTURES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Psalm 97:10a </a:t>
            </a:r>
            <a:r>
              <a:rPr lang="en-US" sz="4400" dirty="0" smtClean="0">
                <a:solidFill>
                  <a:schemeClr val="bg1"/>
                </a:solidFill>
              </a:rPr>
              <a:t>- You who love the </a:t>
            </a:r>
            <a:r>
              <a:rPr lang="en-US" sz="4400" cap="small" dirty="0" smtClean="0">
                <a:solidFill>
                  <a:schemeClr val="bg1"/>
                </a:solidFill>
              </a:rPr>
              <a:t>Lord</a:t>
            </a:r>
            <a:r>
              <a:rPr lang="en-US" sz="4400" dirty="0" smtClean="0">
                <a:solidFill>
                  <a:schemeClr val="bg1"/>
                </a:solidFill>
              </a:rPr>
              <a:t>, </a:t>
            </a:r>
            <a:r>
              <a:rPr lang="en-US" sz="4400" u="sng" dirty="0" smtClean="0">
                <a:solidFill>
                  <a:schemeClr val="bg1"/>
                </a:solidFill>
              </a:rPr>
              <a:t>hate evil</a:t>
            </a:r>
            <a:r>
              <a:rPr lang="en-US" sz="4400" dirty="0" smtClean="0">
                <a:solidFill>
                  <a:schemeClr val="bg1"/>
                </a:solidFill>
              </a:rPr>
              <a:t>! </a:t>
            </a:r>
            <a:br>
              <a:rPr lang="en-US" sz="4400" dirty="0" smtClean="0">
                <a:solidFill>
                  <a:schemeClr val="bg1"/>
                </a:solidFill>
              </a:rPr>
            </a:br>
            <a:endParaRPr lang="en-US" sz="4400" dirty="0" smtClean="0">
              <a:solidFill>
                <a:schemeClr val="bg1"/>
              </a:solidFill>
            </a:endParaRPr>
          </a:p>
          <a:p>
            <a:r>
              <a:rPr lang="en-US" sz="4400" b="1" dirty="0" smtClean="0">
                <a:solidFill>
                  <a:schemeClr val="bg1"/>
                </a:solidFill>
              </a:rPr>
              <a:t>Amos 5:15a </a:t>
            </a:r>
            <a:r>
              <a:rPr lang="en-US" sz="4400" dirty="0" smtClean="0">
                <a:solidFill>
                  <a:schemeClr val="bg1"/>
                </a:solidFill>
              </a:rPr>
              <a:t>- </a:t>
            </a:r>
            <a:r>
              <a:rPr lang="en-US" sz="4400" u="sng" dirty="0" smtClean="0">
                <a:solidFill>
                  <a:schemeClr val="bg1"/>
                </a:solidFill>
              </a:rPr>
              <a:t>Hate evil</a:t>
            </a:r>
            <a:r>
              <a:rPr lang="en-US" sz="4400" dirty="0" smtClean="0">
                <a:solidFill>
                  <a:schemeClr val="bg1"/>
                </a:solidFill>
              </a:rPr>
              <a:t>, love good; Establish justice in the gate.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SCRIPTURES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Jude 21-23 </a:t>
            </a:r>
            <a:r>
              <a:rPr lang="en-US" sz="3600" dirty="0" smtClean="0">
                <a:solidFill>
                  <a:schemeClr val="bg1"/>
                </a:solidFill>
              </a:rPr>
              <a:t>- </a:t>
            </a:r>
            <a:r>
              <a:rPr lang="en-US" sz="3600" b="1" baseline="30000" dirty="0">
                <a:solidFill>
                  <a:schemeClr val="bg1"/>
                </a:solidFill>
              </a:rPr>
              <a:t>21</a:t>
            </a:r>
            <a:r>
              <a:rPr lang="en-US" sz="3600" dirty="0" smtClean="0">
                <a:solidFill>
                  <a:schemeClr val="bg1"/>
                </a:solidFill>
              </a:rPr>
              <a:t> keep yourselves in the love of God, looking for the mercy of our Lord Jesus Christ unto eternal life. </a:t>
            </a:r>
            <a:r>
              <a:rPr lang="en-US" sz="3600" b="1" baseline="30000" dirty="0">
                <a:solidFill>
                  <a:schemeClr val="bg1"/>
                </a:solidFill>
              </a:rPr>
              <a:t>22</a:t>
            </a:r>
            <a:r>
              <a:rPr lang="en-US" sz="3600" dirty="0" smtClean="0">
                <a:solidFill>
                  <a:schemeClr val="bg1"/>
                </a:solidFill>
              </a:rPr>
              <a:t> And on some have compassion, making a distinction; </a:t>
            </a:r>
            <a:r>
              <a:rPr lang="en-US" sz="3600" b="1" baseline="30000" dirty="0">
                <a:solidFill>
                  <a:schemeClr val="bg1"/>
                </a:solidFill>
              </a:rPr>
              <a:t>23</a:t>
            </a:r>
            <a:r>
              <a:rPr lang="en-US" sz="3600" dirty="0" smtClean="0">
                <a:solidFill>
                  <a:schemeClr val="bg1"/>
                </a:solidFill>
              </a:rPr>
              <a:t> but others save with fear, pulling </a:t>
            </a:r>
            <a:r>
              <a:rPr lang="en-US" sz="3600" i="1" dirty="0" smtClean="0">
                <a:solidFill>
                  <a:schemeClr val="bg1"/>
                </a:solidFill>
              </a:rPr>
              <a:t>them</a:t>
            </a:r>
            <a:r>
              <a:rPr lang="en-US" sz="3600" dirty="0" smtClean="0">
                <a:solidFill>
                  <a:schemeClr val="bg1"/>
                </a:solidFill>
              </a:rPr>
              <a:t> out of the fire, </a:t>
            </a:r>
            <a:r>
              <a:rPr lang="en-US" sz="3600" u="sng" dirty="0" smtClean="0">
                <a:solidFill>
                  <a:schemeClr val="bg1"/>
                </a:solidFill>
              </a:rPr>
              <a:t>hating even the garment defiled by the flesh</a:t>
            </a:r>
            <a:r>
              <a:rPr lang="en-US" sz="3600" dirty="0" smtClean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SCRIPTURES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Hebrews 1:9 </a:t>
            </a:r>
            <a:r>
              <a:rPr lang="en-US" sz="3600" i="1" dirty="0" smtClean="0">
                <a:solidFill>
                  <a:schemeClr val="bg1"/>
                </a:solidFill>
              </a:rPr>
              <a:t>- You have loved righteousness and </a:t>
            </a:r>
            <a:r>
              <a:rPr lang="en-US" sz="3600" i="1" u="sng" dirty="0" smtClean="0">
                <a:solidFill>
                  <a:schemeClr val="bg1"/>
                </a:solidFill>
              </a:rPr>
              <a:t>hated lawlessness</a:t>
            </a:r>
            <a:r>
              <a:rPr lang="en-US" sz="3600" i="1" dirty="0" smtClean="0">
                <a:solidFill>
                  <a:schemeClr val="bg1"/>
                </a:solidFill>
              </a:rPr>
              <a:t>;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</a:rPr>
              <a:t>Therefore God, Your God, has anointed You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</a:rPr>
              <a:t>With the oil of gladness more than Your companions.“</a:t>
            </a:r>
            <a:endParaRPr lang="en-US" sz="3600" i="1" baseline="30000" dirty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Revelation 2:6 </a:t>
            </a:r>
            <a:r>
              <a:rPr lang="en-US" sz="3600" dirty="0" smtClean="0">
                <a:solidFill>
                  <a:schemeClr val="bg1"/>
                </a:solidFill>
              </a:rPr>
              <a:t>- But </a:t>
            </a:r>
            <a:r>
              <a:rPr lang="en-US" sz="3600" dirty="0">
                <a:solidFill>
                  <a:schemeClr val="bg1"/>
                </a:solidFill>
              </a:rPr>
              <a:t>this you have, that you </a:t>
            </a:r>
            <a:r>
              <a:rPr lang="en-US" sz="3600" u="sng" dirty="0">
                <a:solidFill>
                  <a:schemeClr val="bg1"/>
                </a:solidFill>
              </a:rPr>
              <a:t>hate the deeds </a:t>
            </a:r>
            <a:r>
              <a:rPr lang="en-US" sz="3600" dirty="0">
                <a:solidFill>
                  <a:schemeClr val="bg1"/>
                </a:solidFill>
              </a:rPr>
              <a:t>of the </a:t>
            </a:r>
            <a:r>
              <a:rPr lang="en-US" sz="3600" dirty="0" err="1">
                <a:solidFill>
                  <a:schemeClr val="bg1"/>
                </a:solidFill>
              </a:rPr>
              <a:t>Nicolaitans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u="sng" dirty="0">
                <a:solidFill>
                  <a:schemeClr val="bg1"/>
                </a:solidFill>
              </a:rPr>
              <a:t>which I also hate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SCRIPTURES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Malachi 2:16 </a:t>
            </a:r>
            <a:r>
              <a:rPr lang="en-US" sz="4000" dirty="0" smtClean="0">
                <a:solidFill>
                  <a:schemeClr val="bg1"/>
                </a:solidFill>
              </a:rPr>
              <a:t>- "For the </a:t>
            </a:r>
            <a:r>
              <a:rPr lang="en-US" sz="4000" cap="small" dirty="0" smtClean="0">
                <a:solidFill>
                  <a:schemeClr val="bg1"/>
                </a:solidFill>
              </a:rPr>
              <a:t>Lord</a:t>
            </a:r>
            <a:r>
              <a:rPr lang="en-US" sz="4000" dirty="0" smtClean="0">
                <a:solidFill>
                  <a:schemeClr val="bg1"/>
                </a:solidFill>
              </a:rPr>
              <a:t> God of Israel says </a:t>
            </a:r>
            <a:r>
              <a:rPr lang="en-US" sz="4000" u="sng" dirty="0" smtClean="0">
                <a:solidFill>
                  <a:schemeClr val="bg1"/>
                </a:solidFill>
              </a:rPr>
              <a:t>That He hates divorce</a:t>
            </a:r>
            <a:r>
              <a:rPr lang="en-US" sz="4000" dirty="0" smtClean="0">
                <a:solidFill>
                  <a:schemeClr val="bg1"/>
                </a:solidFill>
              </a:rPr>
              <a:t>, For it covers one's garment with violence," Says the </a:t>
            </a:r>
            <a:r>
              <a:rPr lang="en-US" sz="4000" cap="small" dirty="0" smtClean="0">
                <a:solidFill>
                  <a:schemeClr val="bg1"/>
                </a:solidFill>
              </a:rPr>
              <a:t>Lord</a:t>
            </a:r>
            <a:r>
              <a:rPr lang="en-US" sz="4000" dirty="0" smtClean="0">
                <a:solidFill>
                  <a:schemeClr val="bg1"/>
                </a:solidFill>
              </a:rPr>
              <a:t> of hosts.</a:t>
            </a:r>
            <a:endParaRPr lang="en-US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Romans 7:15 </a:t>
            </a:r>
            <a:r>
              <a:rPr lang="en-US" sz="4000" dirty="0" smtClean="0">
                <a:solidFill>
                  <a:schemeClr val="bg1"/>
                </a:solidFill>
              </a:rPr>
              <a:t>- For what I am doing, I do not understand. For what I will to do, that I do not practice; </a:t>
            </a:r>
            <a:r>
              <a:rPr lang="en-US" sz="4000" u="sng" dirty="0" smtClean="0">
                <a:solidFill>
                  <a:schemeClr val="bg1"/>
                </a:solidFill>
              </a:rPr>
              <a:t>but what I hate</a:t>
            </a:r>
            <a:r>
              <a:rPr lang="en-US" sz="4000" dirty="0" smtClean="0">
                <a:solidFill>
                  <a:schemeClr val="bg1"/>
                </a:solidFill>
              </a:rPr>
              <a:t>, that I do.</a:t>
            </a:r>
            <a:endParaRPr lang="en-US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Proverbs 6:16-19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16</a:t>
            </a:r>
            <a:r>
              <a:rPr lang="en-US" sz="3600" dirty="0" smtClean="0">
                <a:solidFill>
                  <a:schemeClr val="bg1"/>
                </a:solidFill>
              </a:rPr>
              <a:t> </a:t>
            </a:r>
            <a:r>
              <a:rPr lang="en-US" sz="3600" u="sng" dirty="0" smtClean="0">
                <a:solidFill>
                  <a:schemeClr val="bg1"/>
                </a:solidFill>
              </a:rPr>
              <a:t>These six </a:t>
            </a:r>
            <a:r>
              <a:rPr lang="en-US" sz="3600" i="1" u="sng" dirty="0" smtClean="0">
                <a:solidFill>
                  <a:schemeClr val="bg1"/>
                </a:solidFill>
              </a:rPr>
              <a:t>things</a:t>
            </a:r>
            <a:r>
              <a:rPr lang="en-US" sz="3600" u="sng" dirty="0" smtClean="0">
                <a:solidFill>
                  <a:schemeClr val="bg1"/>
                </a:solidFill>
              </a:rPr>
              <a:t> the </a:t>
            </a:r>
            <a:r>
              <a:rPr lang="en-US" sz="3600" u="sng" cap="small" dirty="0" smtClean="0">
                <a:solidFill>
                  <a:schemeClr val="bg1"/>
                </a:solidFill>
              </a:rPr>
              <a:t>Lord</a:t>
            </a:r>
            <a:r>
              <a:rPr lang="en-US" sz="3600" u="sng" dirty="0" smtClean="0">
                <a:solidFill>
                  <a:schemeClr val="bg1"/>
                </a:solidFill>
              </a:rPr>
              <a:t> hates</a:t>
            </a:r>
            <a:r>
              <a:rPr lang="en-US" sz="3600" dirty="0" smtClean="0">
                <a:solidFill>
                  <a:schemeClr val="bg1"/>
                </a:solidFill>
              </a:rPr>
              <a:t>, Yes, seven </a:t>
            </a:r>
            <a:r>
              <a:rPr lang="en-US" sz="3600" i="1" dirty="0" smtClean="0">
                <a:solidFill>
                  <a:schemeClr val="bg1"/>
                </a:solidFill>
              </a:rPr>
              <a:t>are</a:t>
            </a:r>
            <a:r>
              <a:rPr lang="en-US" sz="3600" dirty="0" smtClean="0">
                <a:solidFill>
                  <a:schemeClr val="bg1"/>
                </a:solidFill>
              </a:rPr>
              <a:t> an abomination to Him: </a:t>
            </a:r>
            <a:r>
              <a:rPr lang="en-US" sz="3600" b="1" baseline="30000" dirty="0">
                <a:solidFill>
                  <a:schemeClr val="bg1"/>
                </a:solidFill>
              </a:rPr>
              <a:t>17</a:t>
            </a:r>
            <a:r>
              <a:rPr lang="en-US" sz="3600" dirty="0" smtClean="0">
                <a:solidFill>
                  <a:schemeClr val="bg1"/>
                </a:solidFill>
              </a:rPr>
              <a:t> A proud look, A lying tongue, Hands that shed innocent blood, </a:t>
            </a:r>
            <a:r>
              <a:rPr lang="en-US" sz="3600" b="1" baseline="30000" dirty="0">
                <a:solidFill>
                  <a:schemeClr val="bg1"/>
                </a:solidFill>
              </a:rPr>
              <a:t>18</a:t>
            </a:r>
            <a:r>
              <a:rPr lang="en-US" sz="3600" dirty="0" smtClean="0">
                <a:solidFill>
                  <a:schemeClr val="bg1"/>
                </a:solidFill>
              </a:rPr>
              <a:t> A heart that devises wicked plans, Feet that are swift in running to evil, </a:t>
            </a:r>
            <a:r>
              <a:rPr lang="en-US" sz="3600" b="1" baseline="30000" dirty="0">
                <a:solidFill>
                  <a:schemeClr val="bg1"/>
                </a:solidFill>
              </a:rPr>
              <a:t>19</a:t>
            </a:r>
            <a:r>
              <a:rPr lang="en-US" sz="3600" dirty="0" smtClean="0">
                <a:solidFill>
                  <a:schemeClr val="bg1"/>
                </a:solidFill>
              </a:rPr>
              <a:t> A false witness </a:t>
            </a:r>
            <a:r>
              <a:rPr lang="en-US" sz="3600" i="1" dirty="0" smtClean="0">
                <a:solidFill>
                  <a:schemeClr val="bg1"/>
                </a:solidFill>
              </a:rPr>
              <a:t>who</a:t>
            </a:r>
            <a:r>
              <a:rPr lang="en-US" sz="3600" dirty="0" smtClean="0">
                <a:solidFill>
                  <a:schemeClr val="bg1"/>
                </a:solidFill>
              </a:rPr>
              <a:t> speaks lies, And one who sows discord among brethren.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The Struggle in Us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There is a struggle in each of us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We know what is right / wrong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Sometimes we do what is wrong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Then we hate it that we have sinned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We hate the wrong – but we give in to the temptation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How to Hate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smtClean="0">
                <a:solidFill>
                  <a:schemeClr val="bg1"/>
                </a:solidFill>
              </a:rPr>
              <a:t>1 - Be like a surgeon: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Remove the disease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Cause no unnecessary pain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Hate the disease – fight it with a passion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Same is true of sin – abortion, cursing, homosexuality, gossip, cruelty, lying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426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HOW TO HATE</vt:lpstr>
      <vt:lpstr>Hate is a strong word</vt:lpstr>
      <vt:lpstr>SCRIPTURES</vt:lpstr>
      <vt:lpstr>SCRIPTURES</vt:lpstr>
      <vt:lpstr>SCRIPTURES</vt:lpstr>
      <vt:lpstr>SCRIPTURES</vt:lpstr>
      <vt:lpstr>Proverbs 6:16-19</vt:lpstr>
      <vt:lpstr>The Struggle in Us</vt:lpstr>
      <vt:lpstr>How to Hate</vt:lpstr>
      <vt:lpstr>How to Hate</vt:lpstr>
      <vt:lpstr>Can I do this?</vt:lpstr>
      <vt:lpstr>Examples from Jesus</vt:lpstr>
      <vt:lpstr>Examples from Jesus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HATE</dc:title>
  <dc:creator>Manly Luscombe</dc:creator>
  <cp:lastModifiedBy>Manly Luscombe</cp:lastModifiedBy>
  <cp:revision>11</cp:revision>
  <dcterms:created xsi:type="dcterms:W3CDTF">2011-01-25T22:41:42Z</dcterms:created>
  <dcterms:modified xsi:type="dcterms:W3CDTF">2011-01-25T23:44:20Z</dcterms:modified>
</cp:coreProperties>
</file>