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6"/>
  </p:notesMasterIdLst>
  <p:handoutMasterIdLst>
    <p:handoutMasterId r:id="rId17"/>
  </p:handoutMasterIdLst>
  <p:sldIdLst>
    <p:sldId id="360" r:id="rId5"/>
    <p:sldId id="361" r:id="rId6"/>
    <p:sldId id="362" r:id="rId7"/>
    <p:sldId id="363" r:id="rId8"/>
    <p:sldId id="364" r:id="rId9"/>
    <p:sldId id="365" r:id="rId10"/>
    <p:sldId id="366" r:id="rId11"/>
    <p:sldId id="367" r:id="rId12"/>
    <p:sldId id="368" r:id="rId13"/>
    <p:sldId id="369" r:id="rId14"/>
    <p:sldId id="3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5" autoAdjust="0"/>
  </p:normalViewPr>
  <p:slideViewPr>
    <p:cSldViewPr snapToGrid="0" showGuides="1">
      <p:cViewPr varScale="1">
        <p:scale>
          <a:sx n="72" d="100"/>
          <a:sy n="72" d="100"/>
        </p:scale>
        <p:origin x="660" y="78"/>
      </p:cViewPr>
      <p:guideLst/>
    </p:cSldViewPr>
  </p:slideViewPr>
  <p:outlineViewPr>
    <p:cViewPr>
      <p:scale>
        <a:sx n="33" d="100"/>
        <a:sy n="33" d="100"/>
      </p:scale>
      <p:origin x="0" y="-1635"/>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243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72540EEF-EBD8-4B39-9D9B-81A416ABA41A}"/>
    <pc:docChg chg="custSel modSld modMainMaster">
      <pc:chgData name="Manly Luscombe" userId="d66a401e1e7a39bf" providerId="LiveId" clId="{72540EEF-EBD8-4B39-9D9B-81A416ABA41A}" dt="2022-07-17T01:08:15.272" v="94"/>
      <pc:docMkLst>
        <pc:docMk/>
      </pc:docMkLst>
      <pc:sldChg chg="modTransition">
        <pc:chgData name="Manly Luscombe" userId="d66a401e1e7a39bf" providerId="LiveId" clId="{72540EEF-EBD8-4B39-9D9B-81A416ABA41A}" dt="2022-07-17T00:59:27.597" v="1"/>
        <pc:sldMkLst>
          <pc:docMk/>
          <pc:sldMk cId="466565947" sldId="360"/>
        </pc:sldMkLst>
      </pc:sldChg>
      <pc:sldChg chg="modSp mod modTransition">
        <pc:chgData name="Manly Luscombe" userId="d66a401e1e7a39bf" providerId="LiveId" clId="{72540EEF-EBD8-4B39-9D9B-81A416ABA41A}" dt="2022-07-17T01:05:27.386" v="58" actId="6549"/>
        <pc:sldMkLst>
          <pc:docMk/>
          <pc:sldMk cId="506545546" sldId="361"/>
        </pc:sldMkLst>
        <pc:spChg chg="mod">
          <ac:chgData name="Manly Luscombe" userId="d66a401e1e7a39bf" providerId="LiveId" clId="{72540EEF-EBD8-4B39-9D9B-81A416ABA41A}" dt="2022-07-17T01:05:14.101" v="33" actId="20577"/>
          <ac:spMkLst>
            <pc:docMk/>
            <pc:sldMk cId="506545546" sldId="361"/>
            <ac:spMk id="4" creationId="{1DB027CB-2803-15A5-E5CA-2D7A17699FB3}"/>
          </ac:spMkLst>
        </pc:spChg>
        <pc:spChg chg="mod">
          <ac:chgData name="Manly Luscombe" userId="d66a401e1e7a39bf" providerId="LiveId" clId="{72540EEF-EBD8-4B39-9D9B-81A416ABA41A}" dt="2022-07-17T01:05:27.386" v="58" actId="6549"/>
          <ac:spMkLst>
            <pc:docMk/>
            <pc:sldMk cId="506545546" sldId="361"/>
            <ac:spMk id="5" creationId="{FDEE3D4E-65CE-8929-8567-3F1096559C97}"/>
          </ac:spMkLst>
        </pc:spChg>
      </pc:sldChg>
      <pc:sldChg chg="modSp mod modTransition">
        <pc:chgData name="Manly Luscombe" userId="d66a401e1e7a39bf" providerId="LiveId" clId="{72540EEF-EBD8-4B39-9D9B-81A416ABA41A}" dt="2022-07-17T01:06:06.174" v="80" actId="20577"/>
        <pc:sldMkLst>
          <pc:docMk/>
          <pc:sldMk cId="1510637297" sldId="362"/>
        </pc:sldMkLst>
        <pc:spChg chg="mod">
          <ac:chgData name="Manly Luscombe" userId="d66a401e1e7a39bf" providerId="LiveId" clId="{72540EEF-EBD8-4B39-9D9B-81A416ABA41A}" dt="2022-07-17T01:05:58.252" v="67" actId="20577"/>
          <ac:spMkLst>
            <pc:docMk/>
            <pc:sldMk cId="1510637297" sldId="362"/>
            <ac:spMk id="4" creationId="{E1DF1F2E-AF08-F64D-904D-4A16CD69DF5B}"/>
          </ac:spMkLst>
        </pc:spChg>
        <pc:spChg chg="mod">
          <ac:chgData name="Manly Luscombe" userId="d66a401e1e7a39bf" providerId="LiveId" clId="{72540EEF-EBD8-4B39-9D9B-81A416ABA41A}" dt="2022-07-17T01:06:06.174" v="80" actId="20577"/>
          <ac:spMkLst>
            <pc:docMk/>
            <pc:sldMk cId="1510637297" sldId="362"/>
            <ac:spMk id="5" creationId="{CC299A07-EF12-D863-D11C-8D4455B89A74}"/>
          </ac:spMkLst>
        </pc:spChg>
      </pc:sldChg>
      <pc:sldChg chg="modSp mod modTransition">
        <pc:chgData name="Manly Luscombe" userId="d66a401e1e7a39bf" providerId="LiveId" clId="{72540EEF-EBD8-4B39-9D9B-81A416ABA41A}" dt="2022-07-17T01:07:31.669" v="88"/>
        <pc:sldMkLst>
          <pc:docMk/>
          <pc:sldMk cId="2461126957" sldId="363"/>
        </pc:sldMkLst>
        <pc:spChg chg="mod">
          <ac:chgData name="Manly Luscombe" userId="d66a401e1e7a39bf" providerId="LiveId" clId="{72540EEF-EBD8-4B39-9D9B-81A416ABA41A}" dt="2022-07-17T01:07:31.669" v="88"/>
          <ac:spMkLst>
            <pc:docMk/>
            <pc:sldMk cId="2461126957" sldId="363"/>
            <ac:spMk id="4" creationId="{E1DF1F2E-AF08-F64D-904D-4A16CD69DF5B}"/>
          </ac:spMkLst>
        </pc:spChg>
        <pc:spChg chg="mod">
          <ac:chgData name="Manly Luscombe" userId="d66a401e1e7a39bf" providerId="LiveId" clId="{72540EEF-EBD8-4B39-9D9B-81A416ABA41A}" dt="2022-07-17T01:06:19.051" v="81"/>
          <ac:spMkLst>
            <pc:docMk/>
            <pc:sldMk cId="2461126957" sldId="363"/>
            <ac:spMk id="5" creationId="{CC299A07-EF12-D863-D11C-8D4455B89A74}"/>
          </ac:spMkLst>
        </pc:spChg>
      </pc:sldChg>
      <pc:sldChg chg="modSp mod modTransition">
        <pc:chgData name="Manly Luscombe" userId="d66a401e1e7a39bf" providerId="LiveId" clId="{72540EEF-EBD8-4B39-9D9B-81A416ABA41A}" dt="2022-07-17T01:07:38.425" v="89"/>
        <pc:sldMkLst>
          <pc:docMk/>
          <pc:sldMk cId="3205094776" sldId="364"/>
        </pc:sldMkLst>
        <pc:spChg chg="mod">
          <ac:chgData name="Manly Luscombe" userId="d66a401e1e7a39bf" providerId="LiveId" clId="{72540EEF-EBD8-4B39-9D9B-81A416ABA41A}" dt="2022-07-17T01:07:38.425" v="89"/>
          <ac:spMkLst>
            <pc:docMk/>
            <pc:sldMk cId="3205094776" sldId="364"/>
            <ac:spMk id="4" creationId="{E1DF1F2E-AF08-F64D-904D-4A16CD69DF5B}"/>
          </ac:spMkLst>
        </pc:spChg>
        <pc:spChg chg="mod">
          <ac:chgData name="Manly Luscombe" userId="d66a401e1e7a39bf" providerId="LiveId" clId="{72540EEF-EBD8-4B39-9D9B-81A416ABA41A}" dt="2022-07-17T01:06:24.667" v="82"/>
          <ac:spMkLst>
            <pc:docMk/>
            <pc:sldMk cId="3205094776" sldId="364"/>
            <ac:spMk id="5" creationId="{CC299A07-EF12-D863-D11C-8D4455B89A74}"/>
          </ac:spMkLst>
        </pc:spChg>
      </pc:sldChg>
      <pc:sldChg chg="modSp mod modTransition">
        <pc:chgData name="Manly Luscombe" userId="d66a401e1e7a39bf" providerId="LiveId" clId="{72540EEF-EBD8-4B39-9D9B-81A416ABA41A}" dt="2022-07-17T01:04:34.264" v="24" actId="20577"/>
        <pc:sldMkLst>
          <pc:docMk/>
          <pc:sldMk cId="2682254943" sldId="365"/>
        </pc:sldMkLst>
        <pc:spChg chg="mod">
          <ac:chgData name="Manly Luscombe" userId="d66a401e1e7a39bf" providerId="LiveId" clId="{72540EEF-EBD8-4B39-9D9B-81A416ABA41A}" dt="2022-07-17T01:04:17.388" v="10" actId="20577"/>
          <ac:spMkLst>
            <pc:docMk/>
            <pc:sldMk cId="2682254943" sldId="365"/>
            <ac:spMk id="4" creationId="{E1DF1F2E-AF08-F64D-904D-4A16CD69DF5B}"/>
          </ac:spMkLst>
        </pc:spChg>
        <pc:spChg chg="mod">
          <ac:chgData name="Manly Luscombe" userId="d66a401e1e7a39bf" providerId="LiveId" clId="{72540EEF-EBD8-4B39-9D9B-81A416ABA41A}" dt="2022-07-17T01:04:34.264" v="24" actId="20577"/>
          <ac:spMkLst>
            <pc:docMk/>
            <pc:sldMk cId="2682254943" sldId="365"/>
            <ac:spMk id="5" creationId="{CC299A07-EF12-D863-D11C-8D4455B89A74}"/>
          </ac:spMkLst>
        </pc:spChg>
      </pc:sldChg>
      <pc:sldChg chg="modSp mod modTransition">
        <pc:chgData name="Manly Luscombe" userId="d66a401e1e7a39bf" providerId="LiveId" clId="{72540EEF-EBD8-4B39-9D9B-81A416ABA41A}" dt="2022-07-17T01:07:51.955" v="90"/>
        <pc:sldMkLst>
          <pc:docMk/>
          <pc:sldMk cId="354724422" sldId="366"/>
        </pc:sldMkLst>
        <pc:spChg chg="mod">
          <ac:chgData name="Manly Luscombe" userId="d66a401e1e7a39bf" providerId="LiveId" clId="{72540EEF-EBD8-4B39-9D9B-81A416ABA41A}" dt="2022-07-17T01:07:51.955" v="90"/>
          <ac:spMkLst>
            <pc:docMk/>
            <pc:sldMk cId="354724422" sldId="366"/>
            <ac:spMk id="4" creationId="{E1DF1F2E-AF08-F64D-904D-4A16CD69DF5B}"/>
          </ac:spMkLst>
        </pc:spChg>
        <pc:spChg chg="mod">
          <ac:chgData name="Manly Luscombe" userId="d66a401e1e7a39bf" providerId="LiveId" clId="{72540EEF-EBD8-4B39-9D9B-81A416ABA41A}" dt="2022-07-17T01:06:33.160" v="83"/>
          <ac:spMkLst>
            <pc:docMk/>
            <pc:sldMk cId="354724422" sldId="366"/>
            <ac:spMk id="5" creationId="{CC299A07-EF12-D863-D11C-8D4455B89A74}"/>
          </ac:spMkLst>
        </pc:spChg>
      </pc:sldChg>
      <pc:sldChg chg="modSp mod modTransition">
        <pc:chgData name="Manly Luscombe" userId="d66a401e1e7a39bf" providerId="LiveId" clId="{72540EEF-EBD8-4B39-9D9B-81A416ABA41A}" dt="2022-07-17T01:07:58.843" v="91"/>
        <pc:sldMkLst>
          <pc:docMk/>
          <pc:sldMk cId="2625402214" sldId="367"/>
        </pc:sldMkLst>
        <pc:spChg chg="mod">
          <ac:chgData name="Manly Luscombe" userId="d66a401e1e7a39bf" providerId="LiveId" clId="{72540EEF-EBD8-4B39-9D9B-81A416ABA41A}" dt="2022-07-17T01:07:58.843" v="91"/>
          <ac:spMkLst>
            <pc:docMk/>
            <pc:sldMk cId="2625402214" sldId="367"/>
            <ac:spMk id="4" creationId="{E1DF1F2E-AF08-F64D-904D-4A16CD69DF5B}"/>
          </ac:spMkLst>
        </pc:spChg>
        <pc:spChg chg="mod">
          <ac:chgData name="Manly Luscombe" userId="d66a401e1e7a39bf" providerId="LiveId" clId="{72540EEF-EBD8-4B39-9D9B-81A416ABA41A}" dt="2022-07-17T01:06:38.252" v="84"/>
          <ac:spMkLst>
            <pc:docMk/>
            <pc:sldMk cId="2625402214" sldId="367"/>
            <ac:spMk id="5" creationId="{CC299A07-EF12-D863-D11C-8D4455B89A74}"/>
          </ac:spMkLst>
        </pc:spChg>
      </pc:sldChg>
      <pc:sldChg chg="modSp mod modTransition">
        <pc:chgData name="Manly Luscombe" userId="d66a401e1e7a39bf" providerId="LiveId" clId="{72540EEF-EBD8-4B39-9D9B-81A416ABA41A}" dt="2022-07-17T01:08:04.632" v="92"/>
        <pc:sldMkLst>
          <pc:docMk/>
          <pc:sldMk cId="1813029561" sldId="368"/>
        </pc:sldMkLst>
        <pc:spChg chg="mod">
          <ac:chgData name="Manly Luscombe" userId="d66a401e1e7a39bf" providerId="LiveId" clId="{72540EEF-EBD8-4B39-9D9B-81A416ABA41A}" dt="2022-07-17T01:06:42.518" v="85"/>
          <ac:spMkLst>
            <pc:docMk/>
            <pc:sldMk cId="1813029561" sldId="368"/>
            <ac:spMk id="8" creationId="{206E10DB-C553-E044-1E9F-4CCAC8E6335C}"/>
          </ac:spMkLst>
        </pc:spChg>
        <pc:spChg chg="mod">
          <ac:chgData name="Manly Luscombe" userId="d66a401e1e7a39bf" providerId="LiveId" clId="{72540EEF-EBD8-4B39-9D9B-81A416ABA41A}" dt="2022-07-17T01:08:04.632" v="92"/>
          <ac:spMkLst>
            <pc:docMk/>
            <pc:sldMk cId="1813029561" sldId="368"/>
            <ac:spMk id="9" creationId="{DDB8AD1B-56C2-313E-B1A2-F5EDD1860030}"/>
          </ac:spMkLst>
        </pc:spChg>
      </pc:sldChg>
      <pc:sldChg chg="modSp mod modTransition">
        <pc:chgData name="Manly Luscombe" userId="d66a401e1e7a39bf" providerId="LiveId" clId="{72540EEF-EBD8-4B39-9D9B-81A416ABA41A}" dt="2022-07-17T01:08:09.910" v="93"/>
        <pc:sldMkLst>
          <pc:docMk/>
          <pc:sldMk cId="3905336053" sldId="369"/>
        </pc:sldMkLst>
        <pc:spChg chg="mod">
          <ac:chgData name="Manly Luscombe" userId="d66a401e1e7a39bf" providerId="LiveId" clId="{72540EEF-EBD8-4B39-9D9B-81A416ABA41A}" dt="2022-07-17T01:06:46.846" v="86"/>
          <ac:spMkLst>
            <pc:docMk/>
            <pc:sldMk cId="3905336053" sldId="369"/>
            <ac:spMk id="8" creationId="{206E10DB-C553-E044-1E9F-4CCAC8E6335C}"/>
          </ac:spMkLst>
        </pc:spChg>
        <pc:spChg chg="mod">
          <ac:chgData name="Manly Luscombe" userId="d66a401e1e7a39bf" providerId="LiveId" clId="{72540EEF-EBD8-4B39-9D9B-81A416ABA41A}" dt="2022-07-17T01:08:09.910" v="93"/>
          <ac:spMkLst>
            <pc:docMk/>
            <pc:sldMk cId="3905336053" sldId="369"/>
            <ac:spMk id="9" creationId="{DDB8AD1B-56C2-313E-B1A2-F5EDD1860030}"/>
          </ac:spMkLst>
        </pc:spChg>
      </pc:sldChg>
      <pc:sldChg chg="modSp mod modTransition">
        <pc:chgData name="Manly Luscombe" userId="d66a401e1e7a39bf" providerId="LiveId" clId="{72540EEF-EBD8-4B39-9D9B-81A416ABA41A}" dt="2022-07-17T01:08:15.272" v="94"/>
        <pc:sldMkLst>
          <pc:docMk/>
          <pc:sldMk cId="629959403" sldId="370"/>
        </pc:sldMkLst>
        <pc:spChg chg="mod">
          <ac:chgData name="Manly Luscombe" userId="d66a401e1e7a39bf" providerId="LiveId" clId="{72540EEF-EBD8-4B39-9D9B-81A416ABA41A}" dt="2022-07-17T01:08:15.272" v="94"/>
          <ac:spMkLst>
            <pc:docMk/>
            <pc:sldMk cId="629959403" sldId="370"/>
            <ac:spMk id="4" creationId="{E1DF1F2E-AF08-F64D-904D-4A16CD69DF5B}"/>
          </ac:spMkLst>
        </pc:spChg>
        <pc:spChg chg="mod">
          <ac:chgData name="Manly Luscombe" userId="d66a401e1e7a39bf" providerId="LiveId" clId="{72540EEF-EBD8-4B39-9D9B-81A416ABA41A}" dt="2022-07-17T01:06:51.390" v="87"/>
          <ac:spMkLst>
            <pc:docMk/>
            <pc:sldMk cId="629959403" sldId="370"/>
            <ac:spMk id="5" creationId="{CC299A07-EF12-D863-D11C-8D4455B89A74}"/>
          </ac:spMkLst>
        </pc:spChg>
      </pc:sldChg>
      <pc:sldMasterChg chg="modTransition modSldLayout">
        <pc:chgData name="Manly Luscombe" userId="d66a401e1e7a39bf" providerId="LiveId" clId="{72540EEF-EBD8-4B39-9D9B-81A416ABA41A}" dt="2022-07-17T00:59:27.597" v="1"/>
        <pc:sldMasterMkLst>
          <pc:docMk/>
          <pc:sldMasterMk cId="303416685" sldId="2147483672"/>
        </pc:sldMasterMkLst>
        <pc:sldLayoutChg chg="modTransition">
          <pc:chgData name="Manly Luscombe" userId="d66a401e1e7a39bf" providerId="LiveId" clId="{72540EEF-EBD8-4B39-9D9B-81A416ABA41A}" dt="2022-07-17T00:59:27.597" v="1"/>
          <pc:sldLayoutMkLst>
            <pc:docMk/>
            <pc:sldMasterMk cId="303416685" sldId="2147483672"/>
            <pc:sldLayoutMk cId="2157717258" sldId="2147483674"/>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3702943382" sldId="2147483676"/>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4110837181" sldId="2147483678"/>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4096108695" sldId="2147483679"/>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1351353238" sldId="2147483680"/>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3214945072" sldId="2147483681"/>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2697493924" sldId="2147483691"/>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4039411654" sldId="2147483710"/>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3584243449" sldId="2147483761"/>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3529384391" sldId="2147483764"/>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3692708128" sldId="2147483768"/>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586431890" sldId="2147483771"/>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514270717" sldId="2147483772"/>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1390977351" sldId="2147483773"/>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2753102791" sldId="2147483774"/>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2756662812" sldId="2147483775"/>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4123021600" sldId="2147483776"/>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3171253179" sldId="2147483777"/>
          </pc:sldLayoutMkLst>
        </pc:sldLayoutChg>
        <pc:sldLayoutChg chg="modTransition">
          <pc:chgData name="Manly Luscombe" userId="d66a401e1e7a39bf" providerId="LiveId" clId="{72540EEF-EBD8-4B39-9D9B-81A416ABA41A}" dt="2022-07-17T00:59:27.597" v="1"/>
          <pc:sldLayoutMkLst>
            <pc:docMk/>
            <pc:sldMasterMk cId="303416685" sldId="2147483672"/>
            <pc:sldLayoutMk cId="2082254821" sldId="214748377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7/16/2022</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7/16/2022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p>
            <a:r>
              <a:rPr lang="en-US"/>
              <a:t>Click icon to add picture</a:t>
            </a:r>
            <a:endParaRPr lang="en-US" dirty="0"/>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en-US" sz="4000" b="1" spc="0" baseline="0" dirty="0">
                <a:solidFill>
                  <a:schemeClr val="tx1">
                    <a:lumMod val="75000"/>
                    <a:lumOff val="25000"/>
                  </a:schemeClr>
                </a:solidFill>
                <a:latin typeface="+mn-lt"/>
                <a:ea typeface="+mn-ea"/>
                <a:cs typeface="+mn-cs"/>
              </a:defRPr>
            </a:lvl1pPr>
          </a:lstStyle>
          <a:p>
            <a:pPr marL="0" lvl="0" algn="ctr"/>
            <a:r>
              <a:rPr lang="en-US" sz="4000">
                <a:solidFill>
                  <a:schemeClr val="tx1">
                    <a:lumMod val="75000"/>
                    <a:lumOff val="25000"/>
                  </a:schemeClr>
                </a:solidFill>
              </a:rPr>
              <a:t>Click to edit Master title style</a:t>
            </a:r>
            <a:endParaRPr lang="en-US" sz="4000" dirty="0">
              <a:solidFill>
                <a:schemeClr val="tx1">
                  <a:lumMod val="75000"/>
                  <a:lumOff val="25000"/>
                </a:schemeClr>
              </a:solidFill>
            </a:endParaRPr>
          </a:p>
        </p:txBody>
      </p:sp>
      <p:sp>
        <p:nvSpPr>
          <p:cNvPr id="4" name="Text Placeholder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a:lstStyle>
            <a:lvl1pPr algn="ctr">
              <a:defRPr sz="1800"/>
            </a:lvl1pPr>
          </a:lstStyle>
          <a:p>
            <a:pPr lvl="0"/>
            <a:r>
              <a:rPr lang="en-US"/>
              <a:t>Click to edit Master text styles</a:t>
            </a:r>
          </a:p>
        </p:txBody>
      </p:sp>
      <p:sp>
        <p:nvSpPr>
          <p:cNvPr id="5" name="Freeform: Shape 4">
            <a:extLst>
              <a:ext uri="{FF2B5EF4-FFF2-40B4-BE49-F238E27FC236}">
                <a16:creationId xmlns:a16="http://schemas.microsoft.com/office/drawing/2014/main" id="{CCA5388B-F01D-43AF-9723-C2ADB6899EC9}"/>
              </a:ext>
              <a:ext uri="{C183D7F6-B498-43B3-948B-1728B52AA6E4}">
                <adec:decorative xmlns:adec="http://schemas.microsoft.com/office/drawing/2017/decorative"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864318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0EAB665-9090-4940-9CBD-04BE9264B440}"/>
              </a:ext>
              <a:ext uri="{C183D7F6-B498-43B3-948B-1728B52AA6E4}">
                <adec:decorative xmlns:adec="http://schemas.microsoft.com/office/drawing/2017/decorative"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21154322-7D00-4603-927A-E5310265789B}"/>
              </a:ext>
              <a:ext uri="{C183D7F6-B498-43B3-948B-1728B52AA6E4}">
                <adec:decorative xmlns:adec="http://schemas.microsoft.com/office/drawing/2017/decorative"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Picture Placeholder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a:noAutofit/>
          </a:bodyPr>
          <a:lstStyle/>
          <a:p>
            <a:r>
              <a:rPr lang="en-US"/>
              <a:t>Click icon to add picture</a:t>
            </a:r>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4711" y="2052337"/>
            <a:ext cx="4536999"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2568"/>
            <a:ext cx="4536998"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052337"/>
            <a:ext cx="4535424"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2912568"/>
            <a:ext cx="4535424"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a:lstStyle/>
          <a:p>
            <a:r>
              <a:rPr lang="en-US" dirty="0"/>
              <a:t>Sample Footer Text</a:t>
            </a:r>
          </a:p>
        </p:txBody>
      </p:sp>
      <p:sp>
        <p:nvSpPr>
          <p:cNvPr id="29" name="Date Placeholder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dirty="0"/>
          </a:p>
        </p:txBody>
      </p:sp>
      <p:sp>
        <p:nvSpPr>
          <p:cNvPr id="14" name="Slide Number Placeholder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41230216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1BBF27-008B-4335-B8AD-D33CCB9E45E3}"/>
              </a:ext>
              <a:ext uri="{C183D7F6-B498-43B3-948B-1728B52AA6E4}">
                <adec:decorative xmlns:adec="http://schemas.microsoft.com/office/drawing/2017/decorative"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97D21113-1479-46FB-ACE3-3469DC3D08D9}"/>
              </a:ext>
              <a:ext uri="{C183D7F6-B498-43B3-948B-1728B52AA6E4}">
                <adec:decorative xmlns:adec="http://schemas.microsoft.com/office/drawing/2017/decorative"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Picture Placeholder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a:noAutofit/>
          </a:bodyPr>
          <a:lstStyle/>
          <a:p>
            <a:r>
              <a:rPr lang="en-US"/>
              <a:t>Click icon to add picture</a:t>
            </a:r>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4712" y="2050056"/>
            <a:ext cx="310896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36161" y="2050053"/>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536161" y="2910284"/>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15" name="Content Placeholder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dirty="0"/>
              <a:t>Sample Footer Text</a:t>
            </a:r>
          </a:p>
        </p:txBody>
      </p:sp>
      <p:sp>
        <p:nvSpPr>
          <p:cNvPr id="20" name="Date Placeholder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dirty="0"/>
          </a:p>
        </p:txBody>
      </p:sp>
      <p:sp>
        <p:nvSpPr>
          <p:cNvPr id="16" name="Slide Number Placeholder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31712531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anchor="b">
            <a:normAutofit/>
          </a:bodyPr>
          <a:lstStyle/>
          <a:p>
            <a:r>
              <a:rPr lang="en-US"/>
              <a:t>Click to edit Master title style</a:t>
            </a:r>
            <a:endParaRPr lang="en-US" dirty="0"/>
          </a:p>
        </p:txBody>
      </p:sp>
      <p:sp>
        <p:nvSpPr>
          <p:cNvPr id="21" name="Freeform: Shape 20">
            <a:extLst>
              <a:ext uri="{FF2B5EF4-FFF2-40B4-BE49-F238E27FC236}">
                <a16:creationId xmlns:a16="http://schemas.microsoft.com/office/drawing/2014/main" id="{66B68CCF-1146-4548-9EA2-0D6454607BEE}"/>
              </a:ext>
              <a:ext uri="{C183D7F6-B498-43B3-948B-1728B52AA6E4}">
                <adec:decorative xmlns:adec="http://schemas.microsoft.com/office/drawing/2017/decorative"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83BB758-A5BB-4B68-9C64-F48A2B02286B}"/>
              </a:ext>
              <a:ext uri="{C183D7F6-B498-43B3-948B-1728B52AA6E4}">
                <adec:decorative xmlns:adec="http://schemas.microsoft.com/office/drawing/2017/decorative"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BA96416-48F7-4C79-AEF8-10818B539F49}"/>
              </a:ext>
              <a:ext uri="{C183D7F6-B498-43B3-948B-1728B52AA6E4}">
                <adec:decorative xmlns:adec="http://schemas.microsoft.com/office/drawing/2017/decorative"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Picture Placeholder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a:noAutofit/>
          </a:bodyPr>
          <a:lstStyle/>
          <a:p>
            <a:r>
              <a:rPr lang="en-US"/>
              <a:t>Click icon to add picture</a:t>
            </a:r>
            <a:endParaRPr lang="en-US" dirty="0"/>
          </a:p>
        </p:txBody>
      </p:sp>
      <p:sp>
        <p:nvSpPr>
          <p:cNvPr id="32" name="Picture Placeholder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a:noAutofit/>
          </a:bodyPr>
          <a:lstStyle/>
          <a:p>
            <a:r>
              <a:rPr lang="en-US"/>
              <a:t>Click icon to add picture</a:t>
            </a:r>
            <a:endParaRPr lang="en-US" dirty="0"/>
          </a:p>
        </p:txBody>
      </p:sp>
      <p:sp>
        <p:nvSpPr>
          <p:cNvPr id="26" name="Content Placeholder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anchor="t">
            <a:normAutofit/>
          </a:body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a:lstStyle/>
          <a:p>
            <a:r>
              <a:rPr lang="en-US" dirty="0"/>
              <a:t>Sample Footer Text</a:t>
            </a:r>
          </a:p>
        </p:txBody>
      </p:sp>
      <p:sp>
        <p:nvSpPr>
          <p:cNvPr id="33" name="Date Placeholder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p:spPr>
        <p:txBody>
          <a:bodyPr/>
          <a:lstStyle/>
          <a:p>
            <a:pPr algn="r"/>
            <a:r>
              <a:rPr lang="en-US"/>
              <a:t>2/3/20XX</a:t>
            </a:r>
            <a:endParaRPr lang="en-US" dirty="0"/>
          </a:p>
        </p:txBody>
      </p:sp>
      <p:sp>
        <p:nvSpPr>
          <p:cNvPr id="12" name="Slide Number Placeholder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08225482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anchor="b"/>
          <a:lstStyle/>
          <a:p>
            <a:r>
              <a:rPr lang="en-US"/>
              <a:t>Click to edit Master title style</a:t>
            </a:r>
            <a:endParaRPr lang="en-US" dirty="0"/>
          </a:p>
        </p:txBody>
      </p:sp>
      <p:sp>
        <p:nvSpPr>
          <p:cNvPr id="29" name="Subtitle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anchor="t"/>
          <a:lstStyle/>
          <a:p>
            <a:r>
              <a:rPr lang="en-US" b="0"/>
              <a:t>Click to edit Master subtitle style</a:t>
            </a:r>
            <a:endParaRPr lang="en-US" b="0" dirty="0"/>
          </a:p>
        </p:txBody>
      </p:sp>
      <p:sp>
        <p:nvSpPr>
          <p:cNvPr id="31" name="Freeform: Shape 30">
            <a:extLst>
              <a:ext uri="{FF2B5EF4-FFF2-40B4-BE49-F238E27FC236}">
                <a16:creationId xmlns:a16="http://schemas.microsoft.com/office/drawing/2014/main" id="{14DCEC00-2D0E-45C4-A5B4-620F0CE147B8}"/>
              </a:ext>
              <a:ext uri="{C183D7F6-B498-43B3-948B-1728B52AA6E4}">
                <adec:decorative xmlns:adec="http://schemas.microsoft.com/office/drawing/2017/decorative"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84264179-7743-4F6F-A7A1-704D7B52E0E3}"/>
              </a:ext>
              <a:ext uri="{C183D7F6-B498-43B3-948B-1728B52AA6E4}">
                <adec:decorative xmlns:adec="http://schemas.microsoft.com/office/drawing/2017/decorative"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3E6B8D4-667E-41AC-983B-A3613F81A59A}"/>
              </a:ext>
              <a:ext uri="{C183D7F6-B498-43B3-948B-1728B52AA6E4}">
                <adec:decorative xmlns:adec="http://schemas.microsoft.com/office/drawing/2017/decorative"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ooter Placeholder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a:lstStyle/>
          <a:p>
            <a:r>
              <a:rPr lang="en-US" dirty="0"/>
              <a:t>Sample Footer Text</a:t>
            </a:r>
          </a:p>
        </p:txBody>
      </p:sp>
      <p:sp>
        <p:nvSpPr>
          <p:cNvPr id="40" name="Picture Placeholder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a:noAutofit/>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a:lstStyle/>
          <a:p>
            <a:r>
              <a:rPr lang="en-US"/>
              <a:t>Click icon to add picture</a:t>
            </a:r>
            <a:endParaRPr lang="en-US" dirty="0"/>
          </a:p>
        </p:txBody>
      </p:sp>
      <p:sp>
        <p:nvSpPr>
          <p:cNvPr id="17" name="Date Placeholder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p:spPr>
        <p:txBody>
          <a:bodyPr/>
          <a:lstStyle>
            <a:lvl1pPr>
              <a:defRPr>
                <a:solidFill>
                  <a:schemeClr val="bg1"/>
                </a:solidFill>
              </a:defRPr>
            </a:lvl1pPr>
          </a:lstStyle>
          <a:p>
            <a:r>
              <a:rPr lang="en-US" dirty="0"/>
              <a:t>2/3/20XX</a:t>
            </a:r>
          </a:p>
        </p:txBody>
      </p:sp>
      <p:sp>
        <p:nvSpPr>
          <p:cNvPr id="14" name="Slide Number Placeholder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842434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dirty="0"/>
              <a:t>2/3/20XX</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r>
              <a:rPr lang="en-US" dirty="0"/>
              <a:t>Sample Footer Text</a:t>
            </a:r>
          </a:p>
        </p:txBody>
      </p:sp>
      <p:sp>
        <p:nvSpPr>
          <p:cNvPr id="7" name="Slide Number Placeholder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1577172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dirty="0"/>
              <a:t>2/3/20XX</a:t>
            </a:r>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r>
              <a:rPr lang="en-US" dirty="0"/>
              <a:t>Sample Footer Text</a:t>
            </a:r>
          </a:p>
        </p:txBody>
      </p:sp>
      <p:sp>
        <p:nvSpPr>
          <p:cNvPr id="11" name="Slide Number Placeholder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37029433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dirty="0"/>
              <a:t>2/3/20XX</a:t>
            </a:r>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r>
              <a:rPr lang="en-US" dirty="0"/>
              <a:t>Sample Footer Text</a:t>
            </a:r>
          </a:p>
        </p:txBody>
      </p:sp>
      <p:sp>
        <p:nvSpPr>
          <p:cNvPr id="9" name="Slide Number Placeholder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41108371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dirty="0"/>
              <a:t>2/3/20XX</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dirty="0"/>
              <a:t>Sample Footer Text</a:t>
            </a:r>
          </a:p>
        </p:txBody>
      </p:sp>
      <p:sp>
        <p:nvSpPr>
          <p:cNvPr id="8" name="Slide Number Placeholder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dirty="0"/>
              <a:t>2/3/20XX</a:t>
            </a:r>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r>
              <a:rPr lang="en-US" dirty="0"/>
              <a:t>Sample Footer Text</a:t>
            </a:r>
          </a:p>
        </p:txBody>
      </p:sp>
      <p:sp>
        <p:nvSpPr>
          <p:cNvPr id="11" name="Slide Number Placeholder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13513532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dirty="0"/>
              <a:t>2/3/20XX</a:t>
            </a:r>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r>
              <a:rPr lang="en-US" dirty="0"/>
              <a:t>Sample Footer Text</a:t>
            </a:r>
          </a:p>
        </p:txBody>
      </p:sp>
      <p:sp>
        <p:nvSpPr>
          <p:cNvPr id="8" name="Slide Number Placeholder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32149450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anchor="b"/>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a:normAutofit/>
          </a:bodyPr>
          <a:lstStyle/>
          <a:p>
            <a:pPr lvl="0"/>
            <a:r>
              <a:rPr lang="en-US"/>
              <a:t>Click to edit Master text styles</a:t>
            </a:r>
          </a:p>
        </p:txBody>
      </p:sp>
      <p:sp>
        <p:nvSpPr>
          <p:cNvPr id="26" name="Picture Placeholder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a:noAutofit/>
          </a:bodyPr>
          <a:lstStyle/>
          <a:p>
            <a:r>
              <a:rPr lang="en-US"/>
              <a:t>Click icon to add picture</a:t>
            </a:r>
            <a:endParaRPr lang="en-US" dirty="0"/>
          </a:p>
        </p:txBody>
      </p:sp>
      <p:sp>
        <p:nvSpPr>
          <p:cNvPr id="14" name="Freeform: Shape 13">
            <a:extLst>
              <a:ext uri="{FF2B5EF4-FFF2-40B4-BE49-F238E27FC236}">
                <a16:creationId xmlns:a16="http://schemas.microsoft.com/office/drawing/2014/main" id="{6292C5C6-6AF9-4248-B2DA-ACA4A1BD3929}"/>
              </a:ext>
              <a:ext uri="{C183D7F6-B498-43B3-948B-1728B52AA6E4}">
                <adec:decorative xmlns:adec="http://schemas.microsoft.com/office/drawing/2017/decorative"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A499CB4-9592-40E3-B804-ECCA6B240336}"/>
              </a:ext>
              <a:ext uri="{C183D7F6-B498-43B3-948B-1728B52AA6E4}">
                <adec:decorative xmlns:adec="http://schemas.microsoft.com/office/drawing/2017/decorative"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ooter Placeholder 4">
            <a:extLst>
              <a:ext uri="{FF2B5EF4-FFF2-40B4-BE49-F238E27FC236}">
                <a16:creationId xmlns:a16="http://schemas.microsoft.com/office/drawing/2014/main" id="{9C9246C2-8173-4093-9B73-2CEBC7ECC500}"/>
              </a:ext>
            </a:extLst>
          </p:cNvPr>
          <p:cNvSpPr>
            <a:spLocks noGrp="1"/>
          </p:cNvSpPr>
          <p:nvPr>
            <p:ph type="ftr" sz="quarter" idx="11"/>
          </p:nvPr>
        </p:nvSpPr>
        <p:spPr>
          <a:xfrm>
            <a:off x="1122482" y="6170613"/>
            <a:ext cx="5181820" cy="457200"/>
          </a:xfrm>
        </p:spPr>
        <p:txBody>
          <a:bodyPr/>
          <a:lstStyle/>
          <a:p>
            <a:r>
              <a:rPr lang="en-US" dirty="0"/>
              <a:t>Sample Footer Text</a:t>
            </a:r>
          </a:p>
        </p:txBody>
      </p:sp>
      <p:sp>
        <p:nvSpPr>
          <p:cNvPr id="17" name="Freeform: Shape 16">
            <a:extLst>
              <a:ext uri="{FF2B5EF4-FFF2-40B4-BE49-F238E27FC236}">
                <a16:creationId xmlns:a16="http://schemas.microsoft.com/office/drawing/2014/main" id="{A3A06B29-0534-404B-BF1A-C3EBA8B3EEB3}"/>
              </a:ext>
              <a:ext uri="{C183D7F6-B498-43B3-948B-1728B52AA6E4}">
                <adec:decorative xmlns:adec="http://schemas.microsoft.com/office/drawing/2017/decorative"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0AF802-8BEE-4DC7-8296-B52D4BE43FB9}"/>
              </a:ext>
              <a:ext uri="{C183D7F6-B498-43B3-948B-1728B52AA6E4}">
                <adec:decorative xmlns:adec="http://schemas.microsoft.com/office/drawing/2017/decorative"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Picture Placeholder 23">
            <a:extLst>
              <a:ext uri="{FF2B5EF4-FFF2-40B4-BE49-F238E27FC236}">
                <a16:creationId xmlns:a16="http://schemas.microsoft.com/office/drawing/2014/main" id="{012C926C-C55F-482B-A653-A99E71E49062}"/>
              </a:ext>
              <a:ext uri="{C183D7F6-B498-43B3-948B-1728B52AA6E4}">
                <adec:decorative xmlns:adec="http://schemas.microsoft.com/office/drawing/2017/decorative"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a:noAutofit/>
          </a:bodyPr>
          <a:lstStyle/>
          <a:p>
            <a:r>
              <a:rPr lang="en-US"/>
              <a:t>Click icon to add picture</a:t>
            </a:r>
            <a:endParaRPr lang="en-US" dirty="0"/>
          </a:p>
        </p:txBody>
      </p:sp>
      <p:sp>
        <p:nvSpPr>
          <p:cNvPr id="19" name="Date Placeholder 6">
            <a:extLst>
              <a:ext uri="{FF2B5EF4-FFF2-40B4-BE49-F238E27FC236}">
                <a16:creationId xmlns:a16="http://schemas.microsoft.com/office/drawing/2014/main" id="{729B24BA-95BE-4289-901E-61D7E95237D1}"/>
              </a:ext>
            </a:extLst>
          </p:cNvPr>
          <p:cNvSpPr>
            <a:spLocks noGrp="1"/>
          </p:cNvSpPr>
          <p:nvPr>
            <p:ph type="dt" sz="half" idx="10"/>
          </p:nvPr>
        </p:nvSpPr>
        <p:spPr>
          <a:xfrm>
            <a:off x="7850727" y="6170491"/>
            <a:ext cx="2840083" cy="457200"/>
          </a:xfrm>
        </p:spPr>
        <p:txBody>
          <a:bodyPr/>
          <a:lstStyle>
            <a:lvl1pPr>
              <a:defRPr>
                <a:solidFill>
                  <a:schemeClr val="bg1"/>
                </a:solidFill>
              </a:defRPr>
            </a:lvl1pPr>
          </a:lstStyle>
          <a:p>
            <a:r>
              <a:rPr lang="en-US"/>
              <a:t>2/3/20XX</a:t>
            </a:r>
            <a:endParaRPr lang="en-US" dirty="0"/>
          </a:p>
        </p:txBody>
      </p:sp>
      <p:sp>
        <p:nvSpPr>
          <p:cNvPr id="27" name="Slide Number Placeholder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5142707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anchor="b"/>
          <a:lstStyle/>
          <a:p>
            <a:r>
              <a:rPr lang="en-US"/>
              <a:t>Click to edit Master title style</a:t>
            </a:r>
            <a:endParaRPr lang="en-US" dirty="0"/>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lstStyle/>
          <a:p>
            <a:r>
              <a:rPr lang="en-US"/>
              <a:t>Click icon to add picture</a:t>
            </a:r>
            <a:endParaRPr lang="en-US" dirty="0"/>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lstStyle/>
          <a:p>
            <a:r>
              <a:rPr lang="en-US"/>
              <a:t>Click icon to add picture</a:t>
            </a:r>
            <a:endParaRPr lang="en-US" dirty="0"/>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defRPr/>
            </a:lvl1pPr>
          </a:lstStyle>
          <a:p>
            <a:r>
              <a:rPr lang="en-US"/>
              <a:t>Click icon to add picture</a:t>
            </a:r>
            <a:endParaRPr lang="en-US" dirty="0"/>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a:normAutofit/>
          </a:bodyPr>
          <a:lstStyle>
            <a:lvl1pPr>
              <a:defRPr spc="0"/>
            </a:lvl1p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301382" y="6170613"/>
            <a:ext cx="2437439" cy="457077"/>
          </a:xfrm>
        </p:spPr>
        <p:txBody>
          <a:bodyPr/>
          <a:lstStyle/>
          <a:p>
            <a:r>
              <a:rPr lang="en-US" dirty="0"/>
              <a:t>Sample Footer Text</a:t>
            </a:r>
          </a:p>
        </p:txBody>
      </p:sp>
      <p:sp>
        <p:nvSpPr>
          <p:cNvPr id="79" name="Date Placeholder 22">
            <a:extLst>
              <a:ext uri="{FF2B5EF4-FFF2-40B4-BE49-F238E27FC236}">
                <a16:creationId xmlns:a16="http://schemas.microsoft.com/office/drawing/2014/main" id="{1BE603F5-0A57-4324-882D-14EC1A8CFE79}"/>
              </a:ext>
            </a:extLst>
          </p:cNvPr>
          <p:cNvSpPr>
            <a:spLocks noGrp="1"/>
          </p:cNvSpPr>
          <p:nvPr>
            <p:ph type="dt" sz="half" idx="10"/>
          </p:nvPr>
        </p:nvSpPr>
        <p:spPr>
          <a:xfrm>
            <a:off x="8881745" y="6170490"/>
            <a:ext cx="1829076" cy="457200"/>
          </a:xfrm>
        </p:spPr>
        <p:txBody>
          <a:bodyPr/>
          <a:lstStyle>
            <a:lvl1pPr algn="r">
              <a:defRPr/>
            </a:lvl1pPr>
          </a:lstStyle>
          <a:p>
            <a:r>
              <a:rPr lang="en-US"/>
              <a:t>2/3/20XX</a:t>
            </a:r>
            <a:endParaRPr lang="en-US" dirty="0"/>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139097735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p>
            <a:r>
              <a:rPr lang="en-US"/>
              <a:t>Click icon to add picture</a:t>
            </a:r>
            <a:endParaRPr lang="en-US" dirty="0"/>
          </a:p>
        </p:txBody>
      </p:sp>
      <p:sp>
        <p:nvSpPr>
          <p:cNvPr id="52" name="Freeform: Shape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anchor="b"/>
          <a:lstStyle>
            <a:lvl1pPr>
              <a:defRPr sz="6000" spc="0"/>
            </a:lvl1pPr>
          </a:lstStyle>
          <a:p>
            <a:r>
              <a:rPr lang="en-US" sz="6000"/>
              <a:t>Click to edit Master title style</a:t>
            </a:r>
            <a:endParaRPr lang="en-US" sz="6000" dirty="0"/>
          </a:p>
        </p:txBody>
      </p:sp>
      <p:sp>
        <p:nvSpPr>
          <p:cNvPr id="68" name="Subtitle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anchor="t"/>
          <a:lstStyle>
            <a:lvl1pPr>
              <a:defRPr strike="noStrike"/>
            </a:lvl1pPr>
          </a:lstStyle>
          <a:p>
            <a:r>
              <a:rPr lang="en-US" b="0"/>
              <a:t>Click to edit Master subtitle style</a:t>
            </a:r>
            <a:endParaRPr lang="en-US" b="0" dirty="0"/>
          </a:p>
        </p:txBody>
      </p:sp>
      <p:sp>
        <p:nvSpPr>
          <p:cNvPr id="8" name="Freeform: Shape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27531027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anchor="b"/>
          <a:lstStyle>
            <a:lvl1pPr>
              <a:defRPr spc="0">
                <a:solidFill>
                  <a:schemeClr val="tx1">
                    <a:lumMod val="75000"/>
                    <a:lumOff val="25000"/>
                  </a:schemeClr>
                </a:solidFill>
              </a:defRPr>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a:normAutofit/>
          </a:bodyPr>
          <a:lstStyle/>
          <a:p>
            <a:pPr lvl="0"/>
            <a:r>
              <a:rPr lang="en-US"/>
              <a:t>Click to edit Master text styles</a:t>
            </a:r>
          </a:p>
        </p:txBody>
      </p:sp>
      <p:sp>
        <p:nvSpPr>
          <p:cNvPr id="13" name="Picture Placeholder 12">
            <a:extLst>
              <a:ext uri="{FF2B5EF4-FFF2-40B4-BE49-F238E27FC236}">
                <a16:creationId xmlns:a16="http://schemas.microsoft.com/office/drawing/2014/main" id="{7CBB1601-97BD-4C51-82D2-26EA206278D2}"/>
              </a:ext>
            </a:extLst>
          </p:cNvPr>
          <p:cNvSpPr>
            <a:spLocks noGrp="1"/>
          </p:cNvSpPr>
          <p:nvPr>
            <p:ph type="pic" sz="quarter" idx="13"/>
          </p:nvPr>
        </p:nvSpPr>
        <p:spPr>
          <a:xfrm>
            <a:off x="3353" y="3978381"/>
            <a:ext cx="12188647" cy="2879619"/>
          </a:xfrm>
          <a:custGeom>
            <a:avLst/>
            <a:gdLst>
              <a:gd name="connsiteX0" fmla="*/ 0 w 12188647"/>
              <a:gd name="connsiteY0" fmla="*/ 0 h 2879619"/>
              <a:gd name="connsiteX1" fmla="*/ 136072 w 12188647"/>
              <a:gd name="connsiteY1" fmla="*/ 82968 h 2879619"/>
              <a:gd name="connsiteX2" fmla="*/ 857450 w 12188647"/>
              <a:gd name="connsiteY2" fmla="*/ 470830 h 2879619"/>
              <a:gd name="connsiteX3" fmla="*/ 5751832 w 12188647"/>
              <a:gd name="connsiteY3" fmla="*/ 1877960 h 2879619"/>
              <a:gd name="connsiteX4" fmla="*/ 12163508 w 12188647"/>
              <a:gd name="connsiteY4" fmla="*/ 676118 h 2879619"/>
              <a:gd name="connsiteX5" fmla="*/ 12188647 w 12188647"/>
              <a:gd name="connsiteY5" fmla="*/ 660457 h 2879619"/>
              <a:gd name="connsiteX6" fmla="*/ 12188647 w 12188647"/>
              <a:gd name="connsiteY6" fmla="*/ 2879619 h 2879619"/>
              <a:gd name="connsiteX7" fmla="*/ 0 w 12188647"/>
              <a:gd name="connsiteY7" fmla="*/ 2879619 h 2879619"/>
              <a:gd name="connsiteX8" fmla="*/ 0 w 12188647"/>
              <a:gd name="connsiteY8" fmla="*/ 309760 h 2879619"/>
              <a:gd name="connsiteX9" fmla="*/ 11983 w 12188647"/>
              <a:gd name="connsiteY9" fmla="*/ 317356 h 2879619"/>
              <a:gd name="connsiteX10" fmla="*/ 719453 w 12188647"/>
              <a:gd name="connsiteY10" fmla="*/ 711503 h 2879619"/>
              <a:gd name="connsiteX11" fmla="*/ 5648922 w 12188647"/>
              <a:gd name="connsiteY11" fmla="*/ 2186930 h 2879619"/>
              <a:gd name="connsiteX12" fmla="*/ 12145074 w 12188647"/>
              <a:gd name="connsiteY12" fmla="*/ 1270841 h 2879619"/>
              <a:gd name="connsiteX13" fmla="*/ 12188341 w 12188647"/>
              <a:gd name="connsiteY13" fmla="*/ 1250622 h 2879619"/>
              <a:gd name="connsiteX14" fmla="*/ 12188341 w 12188647"/>
              <a:gd name="connsiteY14" fmla="*/ 1237591 h 2879619"/>
              <a:gd name="connsiteX15" fmla="*/ 12146557 w 12188647"/>
              <a:gd name="connsiteY15" fmla="*/ 1257118 h 2879619"/>
              <a:gd name="connsiteX16" fmla="*/ 5650403 w 12188647"/>
              <a:gd name="connsiteY16" fmla="*/ 2173208 h 2879619"/>
              <a:gd name="connsiteX17" fmla="*/ 720934 w 12188647"/>
              <a:gd name="connsiteY17" fmla="*/ 697780 h 2879619"/>
              <a:gd name="connsiteX18" fmla="*/ 13463 w 12188647"/>
              <a:gd name="connsiteY18" fmla="*/ 303633 h 2879619"/>
              <a:gd name="connsiteX19" fmla="*/ 0 w 12188647"/>
              <a:gd name="connsiteY19" fmla="*/ 295098 h 2879619"/>
              <a:gd name="connsiteX20" fmla="*/ 0 w 12188647"/>
              <a:gd name="connsiteY20" fmla="*/ 155134 h 2879619"/>
              <a:gd name="connsiteX21" fmla="*/ 134244 w 12188647"/>
              <a:gd name="connsiteY21" fmla="*/ 236988 h 2879619"/>
              <a:gd name="connsiteX22" fmla="*/ 855622 w 12188647"/>
              <a:gd name="connsiteY22" fmla="*/ 624851 h 2879619"/>
              <a:gd name="connsiteX23" fmla="*/ 5750002 w 12188647"/>
              <a:gd name="connsiteY23" fmla="*/ 2031981 h 2879619"/>
              <a:gd name="connsiteX24" fmla="*/ 12161680 w 12188647"/>
              <a:gd name="connsiteY24" fmla="*/ 830139 h 2879619"/>
              <a:gd name="connsiteX25" fmla="*/ 12188341 w 12188647"/>
              <a:gd name="connsiteY25" fmla="*/ 813529 h 2879619"/>
              <a:gd name="connsiteX26" fmla="*/ 12188341 w 12188647"/>
              <a:gd name="connsiteY26" fmla="*/ 788245 h 2879619"/>
              <a:gd name="connsiteX27" fmla="*/ 12161680 w 12188647"/>
              <a:gd name="connsiteY27" fmla="*/ 804854 h 2879619"/>
              <a:gd name="connsiteX28" fmla="*/ 5750002 w 12188647"/>
              <a:gd name="connsiteY28" fmla="*/ 2006696 h 2879619"/>
              <a:gd name="connsiteX29" fmla="*/ 855622 w 12188647"/>
              <a:gd name="connsiteY29" fmla="*/ 599566 h 2879619"/>
              <a:gd name="connsiteX30" fmla="*/ 134244 w 12188647"/>
              <a:gd name="connsiteY30" fmla="*/ 211703 h 2879619"/>
              <a:gd name="connsiteX31" fmla="*/ 0 w 12188647"/>
              <a:gd name="connsiteY31" fmla="*/ 129850 h 28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88647" h="2879619">
                <a:moveTo>
                  <a:pt x="0" y="0"/>
                </a:moveTo>
                <a:lnTo>
                  <a:pt x="136072" y="82968"/>
                </a:lnTo>
                <a:cubicBezTo>
                  <a:pt x="362717" y="213458"/>
                  <a:pt x="607531" y="341553"/>
                  <a:pt x="857450" y="470830"/>
                </a:cubicBezTo>
                <a:cubicBezTo>
                  <a:pt x="2229816" y="1180739"/>
                  <a:pt x="3356379" y="1877960"/>
                  <a:pt x="5751832" y="1877960"/>
                </a:cubicBezTo>
                <a:cubicBezTo>
                  <a:pt x="8469032" y="1877960"/>
                  <a:pt x="10848618" y="1447240"/>
                  <a:pt x="12163508" y="676118"/>
                </a:cubicBezTo>
                <a:lnTo>
                  <a:pt x="12188647" y="660457"/>
                </a:lnTo>
                <a:lnTo>
                  <a:pt x="12188647" y="2879619"/>
                </a:lnTo>
                <a:lnTo>
                  <a:pt x="0" y="2879619"/>
                </a:lnTo>
                <a:lnTo>
                  <a:pt x="0" y="309760"/>
                </a:lnTo>
                <a:lnTo>
                  <a:pt x="11983" y="317356"/>
                </a:lnTo>
                <a:cubicBezTo>
                  <a:pt x="233346" y="449640"/>
                  <a:pt x="473813" y="579941"/>
                  <a:pt x="719453" y="711503"/>
                </a:cubicBezTo>
                <a:cubicBezTo>
                  <a:pt x="2068317" y="1433952"/>
                  <a:pt x="3163489" y="2139069"/>
                  <a:pt x="5648922" y="2186930"/>
                </a:cubicBezTo>
                <a:cubicBezTo>
                  <a:pt x="8291985" y="2237827"/>
                  <a:pt x="10667193" y="1912168"/>
                  <a:pt x="12145074" y="1270841"/>
                </a:cubicBezTo>
                <a:lnTo>
                  <a:pt x="12188341" y="1250622"/>
                </a:lnTo>
                <a:lnTo>
                  <a:pt x="12188341" y="1237591"/>
                </a:lnTo>
                <a:lnTo>
                  <a:pt x="12146557" y="1257118"/>
                </a:lnTo>
                <a:cubicBezTo>
                  <a:pt x="10668674" y="1898444"/>
                  <a:pt x="8293467" y="2224105"/>
                  <a:pt x="5650403" y="2173208"/>
                </a:cubicBezTo>
                <a:cubicBezTo>
                  <a:pt x="3164970" y="2125346"/>
                  <a:pt x="2069799" y="1420229"/>
                  <a:pt x="720934" y="697780"/>
                </a:cubicBezTo>
                <a:cubicBezTo>
                  <a:pt x="475294" y="566218"/>
                  <a:pt x="234827" y="435916"/>
                  <a:pt x="13463" y="303633"/>
                </a:cubicBezTo>
                <a:lnTo>
                  <a:pt x="0" y="295098"/>
                </a:lnTo>
                <a:lnTo>
                  <a:pt x="0" y="155134"/>
                </a:lnTo>
                <a:lnTo>
                  <a:pt x="134244" y="236988"/>
                </a:lnTo>
                <a:cubicBezTo>
                  <a:pt x="360889" y="367478"/>
                  <a:pt x="605703" y="495573"/>
                  <a:pt x="855622" y="624851"/>
                </a:cubicBezTo>
                <a:cubicBezTo>
                  <a:pt x="2227988" y="1334759"/>
                  <a:pt x="3354551" y="2031981"/>
                  <a:pt x="5750002" y="2031981"/>
                </a:cubicBezTo>
                <a:cubicBezTo>
                  <a:pt x="8467203" y="2031981"/>
                  <a:pt x="10846790" y="1601260"/>
                  <a:pt x="12161680" y="830139"/>
                </a:cubicBezTo>
                <a:lnTo>
                  <a:pt x="12188341" y="813529"/>
                </a:lnTo>
                <a:lnTo>
                  <a:pt x="12188341" y="788245"/>
                </a:lnTo>
                <a:lnTo>
                  <a:pt x="12161680" y="804854"/>
                </a:lnTo>
                <a:cubicBezTo>
                  <a:pt x="10846790" y="1575976"/>
                  <a:pt x="8467203" y="2006696"/>
                  <a:pt x="5750002" y="2006696"/>
                </a:cubicBezTo>
                <a:cubicBezTo>
                  <a:pt x="3354551" y="2006696"/>
                  <a:pt x="2227988" y="1309475"/>
                  <a:pt x="855622" y="599566"/>
                </a:cubicBezTo>
                <a:cubicBezTo>
                  <a:pt x="605703" y="470288"/>
                  <a:pt x="360889" y="342194"/>
                  <a:pt x="134244" y="211703"/>
                </a:cubicBezTo>
                <a:lnTo>
                  <a:pt x="0" y="129850"/>
                </a:lnTo>
                <a:close/>
              </a:path>
            </a:pathLst>
          </a:custGeom>
          <a:solidFill>
            <a:schemeClr val="accent4"/>
          </a:solidFill>
        </p:spPr>
        <p:txBody>
          <a:bodyPr wrap="square">
            <a:noAutofit/>
          </a:bodyPr>
          <a:lstStyle/>
          <a:p>
            <a:r>
              <a:rPr lang="en-US"/>
              <a:t>Click icon to add picture</a:t>
            </a:r>
            <a:endParaRPr lang="en-US" dirty="0"/>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p:spPr>
        <p:txBody>
          <a:bodyPr/>
          <a:lstStyle>
            <a:lvl1pPr>
              <a:defRPr>
                <a:solidFill>
                  <a:schemeClr val="bg1"/>
                </a:solidFill>
                <a:effectLst>
                  <a:outerShdw blurRad="38100" dist="38100" dir="2700000" algn="tl" rotWithShape="0">
                    <a:srgbClr val="000000">
                      <a:alpha val="43137"/>
                    </a:srgbClr>
                  </a:outerShdw>
                </a:effectLst>
              </a:defRPr>
            </a:lvl1pPr>
          </a:lstStyle>
          <a:p>
            <a:r>
              <a:rPr lang="en-US" dirty="0"/>
              <a:t>2/3/20XX</a:t>
            </a:r>
          </a:p>
        </p:txBody>
      </p:sp>
      <p:sp>
        <p:nvSpPr>
          <p:cNvPr id="15" name="Slide Number Placeholder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
        <p:nvSpPr>
          <p:cNvPr id="16" name="Freeform: Shape 15">
            <a:extLst>
              <a:ext uri="{FF2B5EF4-FFF2-40B4-BE49-F238E27FC236}">
                <a16:creationId xmlns:a16="http://schemas.microsoft.com/office/drawing/2014/main" id="{62A35DFC-52A3-4FE0-BDBA-E78DB63F8DBC}"/>
              </a:ext>
              <a:ext uri="{C183D7F6-B498-43B3-948B-1728B52AA6E4}">
                <adec:decorative xmlns:adec="http://schemas.microsoft.com/office/drawing/2017/decorative"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88E3CC0-16AD-416F-828A-7989A8733454}"/>
              </a:ext>
              <a:ext uri="{C183D7F6-B498-43B3-948B-1728B52AA6E4}">
                <adec:decorative xmlns:adec="http://schemas.microsoft.com/office/drawing/2017/decorative"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293843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anchor="b"/>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a:noAutofit/>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a:noAutofit/>
          </a:bodyPr>
          <a:lstStyle/>
          <a:p>
            <a:r>
              <a:rPr lang="en-US"/>
              <a:t>Click icon to add picture</a:t>
            </a:r>
            <a:endParaRPr lang="en-US" dirty="0"/>
          </a:p>
        </p:txBody>
      </p:sp>
      <p:sp>
        <p:nvSpPr>
          <p:cNvPr id="28" name="Content Placeholder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a:lstStyle/>
          <a:p>
            <a:pPr lvl="0"/>
            <a:r>
              <a:rPr lang="en-US"/>
              <a:t>Click to edit Master text styles</a:t>
            </a:r>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828800" y="6172200"/>
            <a:ext cx="5667375" cy="457200"/>
          </a:xfrm>
        </p:spPr>
        <p:txBody>
          <a:bodyPr/>
          <a:lstStyle>
            <a:lvl1pPr>
              <a:defRPr>
                <a:solidFill>
                  <a:schemeClr val="tx1"/>
                </a:solidFill>
                <a:effectLst/>
              </a:defRPr>
            </a:lvl1pPr>
          </a:lstStyle>
          <a:p>
            <a:r>
              <a:rPr lang="en-US" dirty="0"/>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4696" y="6172200"/>
            <a:ext cx="2840083" cy="457200"/>
          </a:xfrm>
        </p:spPr>
        <p:txBody>
          <a:bodyPr/>
          <a:lstStyle>
            <a:lvl1pPr>
              <a:defRPr>
                <a:solidFill>
                  <a:schemeClr val="tx1"/>
                </a:solidFill>
                <a:effectLst/>
              </a:defRPr>
            </a:lvl1pPr>
          </a:lstStyle>
          <a:p>
            <a:r>
              <a:rPr lang="en-US" dirty="0"/>
              <a:t>2/3/20XX</a:t>
            </a:r>
          </a:p>
        </p:txBody>
      </p:sp>
      <p:sp>
        <p:nvSpPr>
          <p:cNvPr id="14" name="Slide Number Placeholder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
        <p:nvSpPr>
          <p:cNvPr id="25" name="Freeform: Shape 24">
            <a:extLst>
              <a:ext uri="{FF2B5EF4-FFF2-40B4-BE49-F238E27FC236}">
                <a16:creationId xmlns:a16="http://schemas.microsoft.com/office/drawing/2014/main" id="{C3103935-D578-4E74-AD03-634BD4A5615B}"/>
              </a:ext>
              <a:ext uri="{C183D7F6-B498-43B3-948B-1728B52AA6E4}">
                <adec:decorative xmlns:adec="http://schemas.microsoft.com/office/drawing/2017/decorative"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AF9FDE73-1B6C-41BC-BDF9-CA5660397890}"/>
              </a:ext>
              <a:ext uri="{C183D7F6-B498-43B3-948B-1728B52AA6E4}">
                <adec:decorative xmlns:adec="http://schemas.microsoft.com/office/drawing/2017/decorative"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72902A6-3D21-43DD-95F6-88542794C4D0}"/>
              </a:ext>
              <a:ext uri="{C183D7F6-B498-43B3-948B-1728B52AA6E4}">
                <adec:decorative xmlns:adec="http://schemas.microsoft.com/office/drawing/2017/decorative"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0B134F2-3D84-48E8-B16A-0DBCF9E8DC9D}"/>
              </a:ext>
              <a:ext uri="{C183D7F6-B498-43B3-948B-1728B52AA6E4}">
                <adec:decorative xmlns:adec="http://schemas.microsoft.com/office/drawing/2017/decorative"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27081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a:noAutofit/>
          </a:bodyPr>
          <a:lstStyle/>
          <a:p>
            <a:r>
              <a:rPr lang="en-US"/>
              <a:t>Click icon to add picture</a:t>
            </a:r>
          </a:p>
        </p:txBody>
      </p:sp>
      <p:sp>
        <p:nvSpPr>
          <p:cNvPr id="22" name="Title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a:noAutofit/>
          </a:bodyPr>
          <a:lstStyle>
            <a:lvl1pPr>
              <a:lnSpc>
                <a:spcPct val="110000"/>
              </a:lnSpc>
              <a:defRPr sz="2400" spc="0" baseline="0"/>
            </a:lvl1pPr>
          </a:lstStyle>
          <a:p>
            <a:r>
              <a:rPr lang="en-US"/>
              <a:t>Click to edit Master title style</a:t>
            </a:r>
            <a:endParaRPr lang="en-US" dirty="0"/>
          </a:p>
        </p:txBody>
      </p:sp>
      <p:sp>
        <p:nvSpPr>
          <p:cNvPr id="21" name="Freeform: Shape 20">
            <a:extLst>
              <a:ext uri="{FF2B5EF4-FFF2-40B4-BE49-F238E27FC236}">
                <a16:creationId xmlns:a16="http://schemas.microsoft.com/office/drawing/2014/main" id="{EDA0673F-81CD-4FD2-A0E2-2B800F67CD54}"/>
              </a:ext>
              <a:ext uri="{C183D7F6-B498-43B3-948B-1728B52AA6E4}">
                <adec:decorative xmlns:adec="http://schemas.microsoft.com/office/drawing/2017/decorative"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Subtitle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anchor="t">
            <a:normAutofit/>
          </a:bodyPr>
          <a:lstStyle>
            <a:lvl1pPr marL="0" indent="0">
              <a:defRPr/>
            </a:lvl1pPr>
          </a:lstStyle>
          <a:p>
            <a:r>
              <a:rPr lang="en-US" sz="1800" dirty="0">
                <a:solidFill>
                  <a:schemeClr val="tx1">
                    <a:lumMod val="75000"/>
                    <a:lumOff val="25000"/>
                  </a:schemeClr>
                </a:solidFill>
              </a:rPr>
              <a:t>Click to add subtitle</a:t>
            </a:r>
          </a:p>
        </p:txBody>
      </p:sp>
      <p:sp>
        <p:nvSpPr>
          <p:cNvPr id="11" name="Footer Placeholder 13">
            <a:extLst>
              <a:ext uri="{FF2B5EF4-FFF2-40B4-BE49-F238E27FC236}">
                <a16:creationId xmlns:a16="http://schemas.microsoft.com/office/drawing/2014/main" id="{F0B4B380-E466-46B3-B541-B6D166755EBB}"/>
              </a:ext>
            </a:extLst>
          </p:cNvPr>
          <p:cNvSpPr>
            <a:spLocks noGrp="1"/>
          </p:cNvSpPr>
          <p:nvPr>
            <p:ph type="ftr" sz="quarter" idx="11"/>
          </p:nvPr>
        </p:nvSpPr>
        <p:spPr>
          <a:xfrm>
            <a:off x="1124712" y="6170490"/>
            <a:ext cx="5669280" cy="457200"/>
          </a:xfrm>
        </p:spPr>
        <p:txBody>
          <a:bodyPr/>
          <a:lstStyle/>
          <a:p>
            <a:r>
              <a:rPr lang="en-US" dirty="0">
                <a:solidFill>
                  <a:srgbClr val="FFFFFF"/>
                </a:solidFill>
                <a:effectLst>
                  <a:outerShdw blurRad="50800" dist="38100" dir="2700000" algn="tl" rotWithShape="0">
                    <a:prstClr val="black">
                      <a:alpha val="43000"/>
                    </a:prstClr>
                  </a:outerShdw>
                </a:effectLst>
              </a:rPr>
              <a:t>Sample Footer Text</a:t>
            </a:r>
          </a:p>
        </p:txBody>
      </p:sp>
      <p:sp>
        <p:nvSpPr>
          <p:cNvPr id="12" name="Date Placeholder 9">
            <a:extLst>
              <a:ext uri="{FF2B5EF4-FFF2-40B4-BE49-F238E27FC236}">
                <a16:creationId xmlns:a16="http://schemas.microsoft.com/office/drawing/2014/main" id="{19723AE5-0785-4E75-8F8A-0585867971F0}"/>
              </a:ext>
            </a:extLst>
          </p:cNvPr>
          <p:cNvSpPr>
            <a:spLocks noGrp="1"/>
          </p:cNvSpPr>
          <p:nvPr>
            <p:ph type="dt" sz="half" idx="10"/>
          </p:nvPr>
        </p:nvSpPr>
        <p:spPr>
          <a:xfrm>
            <a:off x="7854696" y="6172200"/>
            <a:ext cx="2843784" cy="457200"/>
          </a:xfrm>
        </p:spPr>
        <p:txBody>
          <a:bodyPr/>
          <a:lstStyle/>
          <a:p>
            <a:pPr algn="r"/>
            <a:r>
              <a:rPr lang="en-US"/>
              <a:t>2/3/20XX</a:t>
            </a:r>
            <a:endParaRPr lang="en-US" dirty="0"/>
          </a:p>
        </p:txBody>
      </p:sp>
      <p:sp>
        <p:nvSpPr>
          <p:cNvPr id="13" name="Slide Number Placeholder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27566628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orient="horz" pos="40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B79B1E-6457-4C1A-89F2-EA414062EE72}"/>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E36164D-F9AC-477E-9F21-EBF15A4E1190}"/>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106CD9F-8D15-4E8B-8E32-423B527E792E}"/>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A1043A60-7623-431D-9540-C6F628A80C33}"/>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395F4F1-E095-4BE3-BCD6-DEC8FE3B20D7}"/>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10EC54D-D3B9-4AE7-B9F7-670EA01A98D6}"/>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3EC6FACB-A48F-4A55-90AE-84C912FA26AE}"/>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29E91105-2BC9-42C7-A758-798D095DABED}"/>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itle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a:lstStyle/>
          <a:p>
            <a:r>
              <a:rPr lang="en-US"/>
              <a:t>Click to edit Master title style</a:t>
            </a:r>
            <a:endParaRPr lang="en-US" dirty="0"/>
          </a:p>
        </p:txBody>
      </p:sp>
      <p:sp>
        <p:nvSpPr>
          <p:cNvPr id="25" name="Picture Placeholder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r>
              <a:rPr lang="en-US"/>
              <a:t>Click icon to add picture</a:t>
            </a:r>
            <a:endParaRPr lang="en-US" dirty="0"/>
          </a:p>
        </p:txBody>
      </p:sp>
      <p:sp>
        <p:nvSpPr>
          <p:cNvPr id="36" name="Text Placeholder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a:lstStyle>
            <a:lvl1pPr algn="ctr">
              <a:lnSpc>
                <a:spcPct val="100000"/>
              </a:lnSpc>
              <a:defRPr sz="1200" b="1"/>
            </a:lvl1pPr>
          </a:lstStyle>
          <a:p>
            <a:pPr lvl="0"/>
            <a:r>
              <a:rPr lang="en-US" dirty="0"/>
              <a:t>Name</a:t>
            </a:r>
          </a:p>
        </p:txBody>
      </p:sp>
      <p:sp>
        <p:nvSpPr>
          <p:cNvPr id="40" name="Text Placeholder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a:lstStyle>
            <a:lvl1pPr algn="ctr">
              <a:lnSpc>
                <a:spcPct val="100000"/>
              </a:lnSpc>
              <a:defRPr sz="1000"/>
            </a:lvl1pPr>
          </a:lstStyle>
          <a:p>
            <a:pPr lvl="0"/>
            <a:r>
              <a:rPr lang="en-US" dirty="0"/>
              <a:t>Title</a:t>
            </a:r>
          </a:p>
        </p:txBody>
      </p:sp>
      <p:sp>
        <p:nvSpPr>
          <p:cNvPr id="29" name="Picture Placeholder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r>
              <a:rPr lang="en-US"/>
              <a:t>Click icon to add picture</a:t>
            </a:r>
            <a:endParaRPr lang="en-US" dirty="0"/>
          </a:p>
        </p:txBody>
      </p:sp>
      <p:sp>
        <p:nvSpPr>
          <p:cNvPr id="37" name="Text Placeholder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a:lstStyle>
            <a:lvl1pPr algn="ctr">
              <a:lnSpc>
                <a:spcPct val="100000"/>
              </a:lnSpc>
              <a:defRPr sz="1200" b="1"/>
            </a:lvl1pPr>
          </a:lstStyle>
          <a:p>
            <a:pPr lvl="0"/>
            <a:r>
              <a:rPr lang="en-US" dirty="0"/>
              <a:t>Name</a:t>
            </a:r>
          </a:p>
        </p:txBody>
      </p:sp>
      <p:sp>
        <p:nvSpPr>
          <p:cNvPr id="41" name="Text Placeholder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a:lstStyle>
            <a:lvl1pPr algn="ctr">
              <a:lnSpc>
                <a:spcPct val="100000"/>
              </a:lnSpc>
              <a:defRPr sz="1000"/>
            </a:lvl1pPr>
          </a:lstStyle>
          <a:p>
            <a:pPr lvl="0"/>
            <a:r>
              <a:rPr lang="en-US" dirty="0"/>
              <a:t>Title</a:t>
            </a:r>
          </a:p>
        </p:txBody>
      </p:sp>
      <p:sp>
        <p:nvSpPr>
          <p:cNvPr id="32" name="Picture Placeholder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r>
              <a:rPr lang="en-US"/>
              <a:t>Click icon to add picture</a:t>
            </a:r>
            <a:endParaRPr lang="en-US" dirty="0"/>
          </a:p>
        </p:txBody>
      </p:sp>
      <p:sp>
        <p:nvSpPr>
          <p:cNvPr id="38" name="Text Placeholder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a:lstStyle>
            <a:lvl1pPr algn="ctr">
              <a:lnSpc>
                <a:spcPct val="100000"/>
              </a:lnSpc>
              <a:defRPr sz="1200" b="1"/>
            </a:lvl1pPr>
          </a:lstStyle>
          <a:p>
            <a:pPr lvl="0"/>
            <a:r>
              <a:rPr lang="en-US" dirty="0"/>
              <a:t>Name</a:t>
            </a:r>
          </a:p>
        </p:txBody>
      </p:sp>
      <p:sp>
        <p:nvSpPr>
          <p:cNvPr id="42" name="Text Placeholder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a:lstStyle>
            <a:lvl1pPr algn="ctr">
              <a:lnSpc>
                <a:spcPct val="100000"/>
              </a:lnSpc>
              <a:defRPr sz="1000"/>
            </a:lvl1pPr>
          </a:lstStyle>
          <a:p>
            <a:pPr lvl="0"/>
            <a:r>
              <a:rPr lang="en-US" dirty="0"/>
              <a:t>Title</a:t>
            </a:r>
          </a:p>
        </p:txBody>
      </p:sp>
      <p:sp>
        <p:nvSpPr>
          <p:cNvPr id="35" name="Picture Placeholder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r>
              <a:rPr lang="en-US"/>
              <a:t>Click icon to add picture</a:t>
            </a:r>
            <a:endParaRPr lang="en-US" dirty="0"/>
          </a:p>
        </p:txBody>
      </p:sp>
      <p:sp>
        <p:nvSpPr>
          <p:cNvPr id="39" name="Text Placeholder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a:lstStyle>
            <a:lvl1pPr algn="ctr">
              <a:lnSpc>
                <a:spcPct val="100000"/>
              </a:lnSpc>
              <a:defRPr sz="1200" b="1"/>
            </a:lvl1pPr>
          </a:lstStyle>
          <a:p>
            <a:pPr lvl="0"/>
            <a:r>
              <a:rPr lang="en-US" dirty="0"/>
              <a:t>Name</a:t>
            </a:r>
          </a:p>
        </p:txBody>
      </p:sp>
      <p:sp>
        <p:nvSpPr>
          <p:cNvPr id="43" name="Text Placeholder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a:lstStyle>
            <a:lvl1pPr algn="ctr">
              <a:lnSpc>
                <a:spcPct val="100000"/>
              </a:lnSpc>
              <a:defRPr sz="1000"/>
            </a:lvl1pPr>
          </a:lstStyle>
          <a:p>
            <a:pPr lvl="0"/>
            <a:r>
              <a:rPr lang="en-US" dirty="0"/>
              <a:t>Title</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dirty="0"/>
              <a:t>2/3/20XX</a:t>
            </a:r>
          </a:p>
        </p:txBody>
      </p:sp>
      <p:sp>
        <p:nvSpPr>
          <p:cNvPr id="27" name="Slide Number Placeholder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Tree>
    <p:extLst>
      <p:ext uri="{BB962C8B-B14F-4D97-AF65-F5344CB8AC3E}">
        <p14:creationId xmlns:p14="http://schemas.microsoft.com/office/powerpoint/2010/main" val="40961086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1124712" y="442220"/>
            <a:ext cx="9566098" cy="1345269"/>
          </a:xfrm>
        </p:spPr>
        <p:txBody>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a:noAutofit/>
          </a:bodyPr>
          <a:lstStyle/>
          <a:p>
            <a:r>
              <a:rPr lang="en-US"/>
              <a:t>Click icon to add picture</a:t>
            </a:r>
            <a:endParaRPr lang="en-US" dirty="0"/>
          </a:p>
        </p:txBody>
      </p:sp>
      <p:sp>
        <p:nvSpPr>
          <p:cNvPr id="3" name="Content Placeholder 2"/>
          <p:cNvSpPr>
            <a:spLocks noGrp="1"/>
          </p:cNvSpPr>
          <p:nvPr>
            <p:ph idx="1"/>
          </p:nvPr>
        </p:nvSpPr>
        <p:spPr>
          <a:xfrm>
            <a:off x="1320655" y="2312276"/>
            <a:ext cx="9566098" cy="3651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a:lstStyle/>
          <a:p>
            <a:r>
              <a:rPr lang="en-US" dirty="0"/>
              <a:t>Sample Footer Text</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dirty="0"/>
              <a:t>2/3/20XX</a:t>
            </a:r>
          </a:p>
        </p:txBody>
      </p:sp>
      <p:sp>
        <p:nvSpPr>
          <p:cNvPr id="9" name="Slide Number Placeholder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t>‹#›</a:t>
            </a:fld>
            <a:endParaRPr lang="en-US" dirty="0"/>
          </a:p>
        </p:txBody>
      </p:sp>
      <p:sp>
        <p:nvSpPr>
          <p:cNvPr id="14" name="Freeform: Shape 13">
            <a:extLst>
              <a:ext uri="{FF2B5EF4-FFF2-40B4-BE49-F238E27FC236}">
                <a16:creationId xmlns:a16="http://schemas.microsoft.com/office/drawing/2014/main" id="{EC077E07-D80C-4CE0-AE55-BD2AB13FB52C}"/>
              </a:ext>
              <a:ext uri="{C183D7F6-B498-43B3-948B-1728B52AA6E4}">
                <adec:decorative xmlns:adec="http://schemas.microsoft.com/office/drawing/2017/decorative"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3941165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dirty="0"/>
              <a:t>2/3/20XX</a:t>
            </a:r>
            <a:endParaRPr lang="en-US" spc="0" dirty="0"/>
          </a:p>
        </p:txBody>
      </p:sp>
      <p:sp>
        <p:nvSpPr>
          <p:cNvPr id="5" name="Footer Placeholder 4"/>
          <p:cNvSpPr>
            <a:spLocks noGrp="1"/>
          </p:cNvSpPr>
          <p:nvPr>
            <p:ph type="ftr" sz="quarter" idx="3"/>
          </p:nvPr>
        </p:nvSpPr>
        <p:spPr>
          <a:xfrm>
            <a:off x="1124712" y="6170490"/>
            <a:ext cx="5667375"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dirty="0"/>
              <a:t>Sample Footer Text</a:t>
            </a:r>
            <a:endParaRPr lang="en-US" spc="0"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341668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64" r:id="rId5"/>
    <p:sldLayoutId id="2147483768" r:id="rId6"/>
    <p:sldLayoutId id="2147483775" r:id="rId7"/>
    <p:sldLayoutId id="2147483679" r:id="rId8"/>
    <p:sldLayoutId id="2147483710" r:id="rId9"/>
    <p:sldLayoutId id="2147483776" r:id="rId10"/>
    <p:sldLayoutId id="2147483777" r:id="rId11"/>
    <p:sldLayoutId id="2147483778" r:id="rId12"/>
    <p:sldLayoutId id="2147483761" r:id="rId13"/>
    <p:sldLayoutId id="2147483674" r:id="rId14"/>
    <p:sldLayoutId id="2147483676" r:id="rId15"/>
    <p:sldLayoutId id="2147483678" r:id="rId16"/>
    <p:sldLayoutId id="2147483691" r:id="rId17"/>
    <p:sldLayoutId id="2147483680" r:id="rId18"/>
    <p:sldLayoutId id="2147483681" r:id="rId19"/>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 r="13"/>
          <a:stretch/>
        </p:blipFill>
        <p:spPr>
          <a:xfrm>
            <a:off x="1524" y="0"/>
            <a:ext cx="12188952" cy="6858000"/>
          </a:xfrm>
        </p:spPr>
      </p:pic>
      <p:sp>
        <p:nvSpPr>
          <p:cNvPr id="2" name="Title 1">
            <a:extLst>
              <a:ext uri="{FF2B5EF4-FFF2-40B4-BE49-F238E27FC236}">
                <a16:creationId xmlns:a16="http://schemas.microsoft.com/office/drawing/2014/main" id="{34086996-3F9C-48D9-9B0A-0A2614B992C5}"/>
              </a:ext>
            </a:extLst>
          </p:cNvPr>
          <p:cNvSpPr>
            <a:spLocks noGrp="1"/>
          </p:cNvSpPr>
          <p:nvPr>
            <p:ph type="ctrTitle"/>
          </p:nvPr>
        </p:nvSpPr>
        <p:spPr>
          <a:xfrm>
            <a:off x="6911975" y="1695450"/>
            <a:ext cx="4452938" cy="4029075"/>
          </a:xfrm>
        </p:spPr>
        <p:txBody>
          <a:bodyPr/>
          <a:lstStyle/>
          <a:p>
            <a:r>
              <a:rPr lang="en-US" sz="4400" dirty="0"/>
              <a:t>How to Behave</a:t>
            </a:r>
          </a:p>
        </p:txBody>
      </p:sp>
      <p:sp>
        <p:nvSpPr>
          <p:cNvPr id="16" name="Subtitle 15">
            <a:extLst>
              <a:ext uri="{FF2B5EF4-FFF2-40B4-BE49-F238E27FC236}">
                <a16:creationId xmlns:a16="http://schemas.microsoft.com/office/drawing/2014/main" id="{97E438EC-C32B-4BA7-B7BF-D7C47B983F2F}"/>
              </a:ext>
            </a:extLst>
          </p:cNvPr>
          <p:cNvSpPr>
            <a:spLocks noGrp="1"/>
          </p:cNvSpPr>
          <p:nvPr>
            <p:ph type="body" sz="quarter" idx="14"/>
          </p:nvPr>
        </p:nvSpPr>
        <p:spPr>
          <a:xfrm>
            <a:off x="7545417" y="4452155"/>
            <a:ext cx="3246438" cy="620588"/>
          </a:xfrm>
        </p:spPr>
        <p:txBody>
          <a:bodyPr/>
          <a:lstStyle/>
          <a:p>
            <a:r>
              <a:rPr lang="en-US" b="1" dirty="0">
                <a:solidFill>
                  <a:schemeClr val="tx1"/>
                </a:solidFill>
              </a:rPr>
              <a:t>1 Timothy 3:15</a:t>
            </a:r>
          </a:p>
        </p:txBody>
      </p:sp>
      <p:sp>
        <p:nvSpPr>
          <p:cNvPr id="5" name="Freeform: Shape 4">
            <a:extLst>
              <a:ext uri="{FF2B5EF4-FFF2-40B4-BE49-F238E27FC236}">
                <a16:creationId xmlns:a16="http://schemas.microsoft.com/office/drawing/2014/main" id="{949BEF89-76DD-44A7-ACB9-8CB72C11AEC5}"/>
              </a:ext>
              <a:ext uri="{C183D7F6-B498-43B3-948B-1728B52AA6E4}">
                <adec:decorative xmlns:adec="http://schemas.microsoft.com/office/drawing/2017/decorative"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665659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C957A2-1A94-2E7F-8A61-5DCEC2D2A0A8}"/>
              </a:ext>
            </a:extLst>
          </p:cNvPr>
          <p:cNvSpPr>
            <a:spLocks noGrp="1"/>
          </p:cNvSpPr>
          <p:nvPr>
            <p:ph type="pic" sz="quarter" idx="13"/>
          </p:nvPr>
        </p:nvSpPr>
        <p:spPr/>
      </p:sp>
      <p:sp>
        <p:nvSpPr>
          <p:cNvPr id="3" name="Title 2">
            <a:extLst>
              <a:ext uri="{FF2B5EF4-FFF2-40B4-BE49-F238E27FC236}">
                <a16:creationId xmlns:a16="http://schemas.microsoft.com/office/drawing/2014/main" id="{AE2C070F-A71F-A78F-BD1A-7B4291408EAB}"/>
              </a:ext>
            </a:extLst>
          </p:cNvPr>
          <p:cNvSpPr>
            <a:spLocks noGrp="1"/>
          </p:cNvSpPr>
          <p:nvPr>
            <p:ph type="title"/>
          </p:nvPr>
        </p:nvSpPr>
        <p:spPr/>
        <p:txBody>
          <a:bodyPr/>
          <a:lstStyle/>
          <a:p>
            <a:r>
              <a:rPr lang="en-US" dirty="0"/>
              <a:t>WE </a:t>
            </a:r>
            <a:r>
              <a:rPr lang="en-US"/>
              <a:t>ARE GOD’S HOUSE</a:t>
            </a:r>
          </a:p>
        </p:txBody>
      </p:sp>
      <p:sp>
        <p:nvSpPr>
          <p:cNvPr id="4" name="Text Placeholder 3">
            <a:extLst>
              <a:ext uri="{FF2B5EF4-FFF2-40B4-BE49-F238E27FC236}">
                <a16:creationId xmlns:a16="http://schemas.microsoft.com/office/drawing/2014/main" id="{2D2CC862-77DA-457E-FA40-4B901D66BA97}"/>
              </a:ext>
            </a:extLst>
          </p:cNvPr>
          <p:cNvSpPr>
            <a:spLocks noGrp="1"/>
          </p:cNvSpPr>
          <p:nvPr>
            <p:ph type="body" idx="1"/>
          </p:nvPr>
        </p:nvSpPr>
        <p:spPr/>
        <p:txBody>
          <a:bodyPr/>
          <a:lstStyle/>
          <a:p>
            <a:r>
              <a:rPr lang="en-US" dirty="0"/>
              <a:t>1 Timothy 3:15</a:t>
            </a:r>
          </a:p>
        </p:txBody>
      </p:sp>
      <p:sp>
        <p:nvSpPr>
          <p:cNvPr id="5" name="Content Placeholder 4">
            <a:extLst>
              <a:ext uri="{FF2B5EF4-FFF2-40B4-BE49-F238E27FC236}">
                <a16:creationId xmlns:a16="http://schemas.microsoft.com/office/drawing/2014/main" id="{60BD16E6-6AAC-2019-EFB8-3AE27A52484C}"/>
              </a:ext>
            </a:extLst>
          </p:cNvPr>
          <p:cNvSpPr>
            <a:spLocks noGrp="1"/>
          </p:cNvSpPr>
          <p:nvPr>
            <p:ph sz="half" idx="2"/>
          </p:nvPr>
        </p:nvSpPr>
        <p:spPr/>
        <p:txBody>
          <a:bodyPr>
            <a:normAutofit/>
          </a:bodyPr>
          <a:lstStyle/>
          <a:p>
            <a:r>
              <a:rPr lang="en-US" sz="2000" b="0" i="0" u="none" strike="noStrike" baseline="0" dirty="0">
                <a:solidFill>
                  <a:schemeClr val="tx1"/>
                </a:solidFill>
                <a:latin typeface="Verdana" panose="020B0604030504040204" pitchFamily="34" charset="0"/>
              </a:rPr>
              <a:t>but if I am delayed, </a:t>
            </a:r>
            <a:r>
              <a:rPr lang="en-US" sz="2000" b="0" i="1" u="none" strike="noStrike" baseline="0" dirty="0">
                <a:solidFill>
                  <a:schemeClr val="tx1"/>
                </a:solidFill>
                <a:latin typeface="Verdana" panose="020B0604030504040204" pitchFamily="34" charset="0"/>
              </a:rPr>
              <a:t>I write</a:t>
            </a:r>
            <a:r>
              <a:rPr lang="en-US" sz="2000" b="0" i="0" u="none" strike="noStrike" baseline="0" dirty="0">
                <a:solidFill>
                  <a:schemeClr val="tx1"/>
                </a:solidFill>
                <a:latin typeface="Verdana" panose="020B0604030504040204" pitchFamily="34" charset="0"/>
              </a:rPr>
              <a:t> so that you may know how you ought to conduct yourself in the house of God, which is the church of the living God, the pillar and ground of the truth.</a:t>
            </a:r>
          </a:p>
          <a:p>
            <a:endParaRPr lang="en-US" dirty="0"/>
          </a:p>
        </p:txBody>
      </p:sp>
      <p:sp>
        <p:nvSpPr>
          <p:cNvPr id="6" name="Text Placeholder 5">
            <a:extLst>
              <a:ext uri="{FF2B5EF4-FFF2-40B4-BE49-F238E27FC236}">
                <a16:creationId xmlns:a16="http://schemas.microsoft.com/office/drawing/2014/main" id="{92A96026-8B19-73D2-1BD8-7F00FBB10D13}"/>
              </a:ext>
            </a:extLst>
          </p:cNvPr>
          <p:cNvSpPr>
            <a:spLocks noGrp="1"/>
          </p:cNvSpPr>
          <p:nvPr>
            <p:ph type="body" sz="quarter" idx="3"/>
          </p:nvPr>
        </p:nvSpPr>
        <p:spPr/>
        <p:txBody>
          <a:bodyPr>
            <a:normAutofit/>
          </a:bodyPr>
          <a:lstStyle/>
          <a:p>
            <a:r>
              <a:rPr lang="en-US" sz="2400" dirty="0">
                <a:solidFill>
                  <a:schemeClr val="tx1"/>
                </a:solidFill>
              </a:rPr>
              <a:t>THE HOUSE OF GOD</a:t>
            </a:r>
          </a:p>
        </p:txBody>
      </p:sp>
      <p:sp>
        <p:nvSpPr>
          <p:cNvPr id="7" name="Content Placeholder 6">
            <a:extLst>
              <a:ext uri="{FF2B5EF4-FFF2-40B4-BE49-F238E27FC236}">
                <a16:creationId xmlns:a16="http://schemas.microsoft.com/office/drawing/2014/main" id="{A995B5F6-DDA7-D10D-63F1-8D80FEFF2720}"/>
              </a:ext>
            </a:extLst>
          </p:cNvPr>
          <p:cNvSpPr>
            <a:spLocks noGrp="1"/>
          </p:cNvSpPr>
          <p:nvPr>
            <p:ph sz="quarter" idx="4"/>
          </p:nvPr>
        </p:nvSpPr>
        <p:spPr>
          <a:xfrm>
            <a:off x="6530290" y="2912568"/>
            <a:ext cx="4535424" cy="3257922"/>
          </a:xfrm>
        </p:spPr>
        <p:txBody>
          <a:bodyPr>
            <a:normAutofit/>
          </a:bodyPr>
          <a:lstStyle/>
          <a:p>
            <a:r>
              <a:rPr lang="en-US" sz="2000" b="1" dirty="0">
                <a:solidFill>
                  <a:schemeClr val="tx1"/>
                </a:solidFill>
              </a:rPr>
              <a:t>YOU ARE A MEMBER OF THE CHURCH OF THE LIVING GOD</a:t>
            </a:r>
          </a:p>
          <a:p>
            <a:r>
              <a:rPr lang="en-US" sz="2000" b="1" dirty="0">
                <a:solidFill>
                  <a:schemeClr val="tx1"/>
                </a:solidFill>
              </a:rPr>
              <a:t>YOU ARE TO BE THE PILLAR (SUPPORT) OF TRUTH</a:t>
            </a:r>
          </a:p>
          <a:p>
            <a:r>
              <a:rPr lang="en-US" sz="2000" b="1" dirty="0">
                <a:solidFill>
                  <a:schemeClr val="tx1"/>
                </a:solidFill>
              </a:rPr>
              <a:t>YOU ARE TO BE THE GROUND (FOUNDATION) OF TRUTH</a:t>
            </a:r>
          </a:p>
          <a:p>
            <a:endParaRPr lang="en-US" dirty="0"/>
          </a:p>
          <a:p>
            <a:endParaRPr lang="en-US" dirty="0"/>
          </a:p>
        </p:txBody>
      </p:sp>
      <p:sp>
        <p:nvSpPr>
          <p:cNvPr id="8" name="Footer Placeholder 7">
            <a:extLst>
              <a:ext uri="{FF2B5EF4-FFF2-40B4-BE49-F238E27FC236}">
                <a16:creationId xmlns:a16="http://schemas.microsoft.com/office/drawing/2014/main" id="{206E10DB-C553-E044-1E9F-4CCAC8E6335C}"/>
              </a:ext>
            </a:extLst>
          </p:cNvPr>
          <p:cNvSpPr>
            <a:spLocks noGrp="1"/>
          </p:cNvSpPr>
          <p:nvPr>
            <p:ph type="ftr" sz="quarter" idx="11"/>
          </p:nvPr>
        </p:nvSpPr>
        <p:spPr/>
        <p:txBody>
          <a:bodyPr/>
          <a:lstStyle/>
          <a:p>
            <a:r>
              <a:rPr lang="en-US" dirty="0"/>
              <a:t>How to Behave</a:t>
            </a:r>
          </a:p>
        </p:txBody>
      </p:sp>
      <p:sp>
        <p:nvSpPr>
          <p:cNvPr id="9" name="Date Placeholder 8">
            <a:extLst>
              <a:ext uri="{FF2B5EF4-FFF2-40B4-BE49-F238E27FC236}">
                <a16:creationId xmlns:a16="http://schemas.microsoft.com/office/drawing/2014/main" id="{DDB8AD1B-56C2-313E-B1A2-F5EDD1860030}"/>
              </a:ext>
            </a:extLst>
          </p:cNvPr>
          <p:cNvSpPr>
            <a:spLocks noGrp="1"/>
          </p:cNvSpPr>
          <p:nvPr>
            <p:ph type="dt" sz="half" idx="14"/>
          </p:nvPr>
        </p:nvSpPr>
        <p:spPr/>
        <p:txBody>
          <a:bodyPr/>
          <a:lstStyle/>
          <a:p>
            <a:r>
              <a:rPr lang="en-US" dirty="0"/>
              <a:t>7/17/2022</a:t>
            </a:r>
            <a:endParaRPr lang="en-US" spc="0" dirty="0"/>
          </a:p>
        </p:txBody>
      </p:sp>
      <p:sp>
        <p:nvSpPr>
          <p:cNvPr id="10" name="Slide Number Placeholder 9">
            <a:extLst>
              <a:ext uri="{FF2B5EF4-FFF2-40B4-BE49-F238E27FC236}">
                <a16:creationId xmlns:a16="http://schemas.microsoft.com/office/drawing/2014/main" id="{4DB08474-482B-140C-0FC3-6F2612930EDA}"/>
              </a:ext>
            </a:extLst>
          </p:cNvPr>
          <p:cNvSpPr>
            <a:spLocks noGrp="1"/>
          </p:cNvSpPr>
          <p:nvPr>
            <p:ph type="sldNum" sz="quarter" idx="12"/>
          </p:nvPr>
        </p:nvSpPr>
        <p:spPr/>
        <p:txBody>
          <a:bodyPr/>
          <a:lstStyle/>
          <a:p>
            <a:pPr algn="ctr"/>
            <a:fld id="{FAEF9944-A4F6-4C59-AEBD-678D6480B8EA}" type="slidenum">
              <a:rPr lang="en-US" smtClean="0"/>
              <a:pPr algn="ctr"/>
              <a:t>10</a:t>
            </a:fld>
            <a:endParaRPr lang="en-US" dirty="0"/>
          </a:p>
        </p:txBody>
      </p:sp>
    </p:spTree>
    <p:extLst>
      <p:ext uri="{BB962C8B-B14F-4D97-AF65-F5344CB8AC3E}">
        <p14:creationId xmlns:p14="http://schemas.microsoft.com/office/powerpoint/2010/main" val="39053360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HOW TO BEHAVE</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a:xfrm>
            <a:off x="1920240" y="1881809"/>
            <a:ext cx="8770571" cy="4533971"/>
          </a:xfrm>
        </p:spPr>
        <p:txBody>
          <a:bodyPr>
            <a:normAutofit/>
          </a:bodyPr>
          <a:lstStyle/>
          <a:p>
            <a:pPr marR="0" algn="l" rtl="0"/>
            <a:r>
              <a:rPr lang="en-US" sz="2800" b="1" dirty="0">
                <a:solidFill>
                  <a:schemeClr val="tx1"/>
                </a:solidFill>
                <a:latin typeface="Verdana" panose="020B0604030504040204" pitchFamily="34" charset="0"/>
              </a:rPr>
              <a:t>HOW YOU ARE CONDUCTING YOUR LIFE?</a:t>
            </a:r>
          </a:p>
          <a:p>
            <a:pPr marR="0" algn="l" rtl="0"/>
            <a:r>
              <a:rPr lang="en-US" sz="2800" b="1" i="0" u="none" strike="noStrike" baseline="0" dirty="0">
                <a:solidFill>
                  <a:schemeClr val="tx1"/>
                </a:solidFill>
                <a:latin typeface="Verdana" panose="020B0604030504040204" pitchFamily="34" charset="0"/>
              </a:rPr>
              <a:t>ARE YOU </a:t>
            </a:r>
            <a:r>
              <a:rPr lang="en-US" sz="2800" b="1" dirty="0">
                <a:solidFill>
                  <a:schemeClr val="tx1"/>
                </a:solidFill>
                <a:latin typeface="Verdana" panose="020B0604030504040204" pitchFamily="34" charset="0"/>
              </a:rPr>
              <a:t>LIVING A MORAL LIFE?</a:t>
            </a:r>
          </a:p>
          <a:p>
            <a:pPr marR="0" algn="l" rtl="0"/>
            <a:r>
              <a:rPr lang="en-US" sz="2800" b="1" i="0" u="none" strike="noStrike" baseline="0" dirty="0">
                <a:solidFill>
                  <a:schemeClr val="tx1"/>
                </a:solidFill>
                <a:latin typeface="Verdana" panose="020B0604030504040204" pitchFamily="34" charset="0"/>
              </a:rPr>
              <a:t>HOW YOU ARE SEEN BY OTHERS (YOUR EXAMPLE)?</a:t>
            </a:r>
          </a:p>
          <a:p>
            <a:pPr marR="0" algn="l" rtl="0"/>
            <a:r>
              <a:rPr lang="en-US" sz="2800" b="1" dirty="0">
                <a:solidFill>
                  <a:schemeClr val="tx1"/>
                </a:solidFill>
                <a:latin typeface="Verdana" panose="020B0604030504040204" pitchFamily="34" charset="0"/>
              </a:rPr>
              <a:t>HOW DO YOU ACT, TALK, BEHAVE AS A CHRISTIAN?</a:t>
            </a:r>
            <a:endParaRPr lang="en-US" sz="2800" b="1" i="0" u="none" strike="noStrike" baseline="0" dirty="0">
              <a:solidFill>
                <a:schemeClr val="tx1"/>
              </a:solidFill>
              <a:latin typeface="Verdana" panose="020B0604030504040204" pitchFamily="34" charset="0"/>
            </a:endParaRPr>
          </a:p>
          <a:p>
            <a:pPr marR="0" algn="l" rtl="0"/>
            <a:endParaRPr lang="en-US" sz="2800" b="1" i="0" u="none" strike="noStrike" baseline="0" dirty="0">
              <a:solidFill>
                <a:schemeClr val="tx1"/>
              </a:solidFill>
              <a:latin typeface="Verdana" panose="020B0604030504040204" pitchFamily="34" charset="0"/>
            </a:endParaRP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11</a:t>
            </a:fld>
            <a:endParaRPr lang="en-US" dirty="0"/>
          </a:p>
        </p:txBody>
      </p:sp>
    </p:spTree>
    <p:extLst>
      <p:ext uri="{BB962C8B-B14F-4D97-AF65-F5344CB8AC3E}">
        <p14:creationId xmlns:p14="http://schemas.microsoft.com/office/powerpoint/2010/main" val="62995940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76F7-E04B-23AB-7B43-E90583DCCCCD}"/>
              </a:ext>
            </a:extLst>
          </p:cNvPr>
          <p:cNvSpPr>
            <a:spLocks noGrp="1"/>
          </p:cNvSpPr>
          <p:nvPr>
            <p:ph type="title"/>
          </p:nvPr>
        </p:nvSpPr>
        <p:spPr/>
        <p:txBody>
          <a:bodyPr/>
          <a:lstStyle/>
          <a:p>
            <a:r>
              <a:rPr lang="en-US" dirty="0"/>
              <a:t>1 Timothy 3:15</a:t>
            </a:r>
          </a:p>
        </p:txBody>
      </p:sp>
      <p:sp>
        <p:nvSpPr>
          <p:cNvPr id="3" name="Content Placeholder 2">
            <a:extLst>
              <a:ext uri="{FF2B5EF4-FFF2-40B4-BE49-F238E27FC236}">
                <a16:creationId xmlns:a16="http://schemas.microsoft.com/office/drawing/2014/main" id="{1C5BA46F-C056-B5F7-E795-0D4B91E253E7}"/>
              </a:ext>
            </a:extLst>
          </p:cNvPr>
          <p:cNvSpPr>
            <a:spLocks noGrp="1"/>
          </p:cNvSpPr>
          <p:nvPr>
            <p:ph idx="1"/>
          </p:nvPr>
        </p:nvSpPr>
        <p:spPr/>
        <p:txBody>
          <a:bodyPr>
            <a:normAutofit lnSpcReduction="10000"/>
          </a:bodyPr>
          <a:lstStyle/>
          <a:p>
            <a:r>
              <a:rPr lang="en-US" sz="2800" b="1" i="0" u="none" strike="noStrike" baseline="0" dirty="0">
                <a:solidFill>
                  <a:schemeClr val="tx1"/>
                </a:solidFill>
                <a:latin typeface="Verdana" panose="020B0604030504040204" pitchFamily="34" charset="0"/>
              </a:rPr>
              <a:t>(1 Timothy 3:15)  but if I am delayed, </a:t>
            </a:r>
            <a:r>
              <a:rPr lang="en-US" sz="2800" b="1" i="1" u="none" strike="noStrike" baseline="0" dirty="0">
                <a:solidFill>
                  <a:schemeClr val="tx1"/>
                </a:solidFill>
                <a:latin typeface="Verdana" panose="020B0604030504040204" pitchFamily="34" charset="0"/>
              </a:rPr>
              <a:t>I write</a:t>
            </a:r>
            <a:r>
              <a:rPr lang="en-US" sz="2800" b="1" i="0" u="none" strike="noStrike" baseline="0" dirty="0">
                <a:solidFill>
                  <a:schemeClr val="tx1"/>
                </a:solidFill>
                <a:latin typeface="Verdana" panose="020B0604030504040204" pitchFamily="34" charset="0"/>
              </a:rPr>
              <a:t> so that you may know how you ought to conduct (behave, KJV) yourself in the house of God, which is the church of the living God, the pillar and ground of the truth.</a:t>
            </a:r>
          </a:p>
        </p:txBody>
      </p:sp>
      <p:sp>
        <p:nvSpPr>
          <p:cNvPr id="4" name="Date Placeholder 3">
            <a:extLst>
              <a:ext uri="{FF2B5EF4-FFF2-40B4-BE49-F238E27FC236}">
                <a16:creationId xmlns:a16="http://schemas.microsoft.com/office/drawing/2014/main" id="{1DB027CB-2803-15A5-E5CA-2D7A17699FB3}"/>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FDEE3D4E-65CE-8929-8567-3F1096559C97}"/>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E56A8790-A2D0-9411-7F46-DF0C00573162}"/>
              </a:ext>
            </a:extLst>
          </p:cNvPr>
          <p:cNvSpPr>
            <a:spLocks noGrp="1"/>
          </p:cNvSpPr>
          <p:nvPr>
            <p:ph type="sldNum" sz="quarter" idx="12"/>
          </p:nvPr>
        </p:nvSpPr>
        <p:spPr/>
        <p:txBody>
          <a:bodyPr/>
          <a:lstStyle/>
          <a:p>
            <a:pPr algn="ctr"/>
            <a:fld id="{FAEF9944-A4F6-4C59-AEBD-678D6480B8EA}" type="slidenum">
              <a:rPr lang="en-US" smtClean="0"/>
              <a:pPr algn="ctr"/>
              <a:t>2</a:t>
            </a:fld>
            <a:endParaRPr lang="en-US" dirty="0"/>
          </a:p>
        </p:txBody>
      </p:sp>
    </p:spTree>
    <p:extLst>
      <p:ext uri="{BB962C8B-B14F-4D97-AF65-F5344CB8AC3E}">
        <p14:creationId xmlns:p14="http://schemas.microsoft.com/office/powerpoint/2010/main" val="5065455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What it does NOT teach</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p:txBody>
          <a:bodyPr>
            <a:normAutofit/>
          </a:bodyPr>
          <a:lstStyle/>
          <a:p>
            <a:r>
              <a:rPr lang="en-US" sz="2800" b="1" dirty="0">
                <a:solidFill>
                  <a:schemeClr val="tx1"/>
                </a:solidFill>
              </a:rPr>
              <a:t>Many apply this passage to the church building, the meeting place, the location of the assembly of the church on Sunday.</a:t>
            </a:r>
          </a:p>
          <a:p>
            <a:r>
              <a:rPr lang="en-US" sz="2800" b="1" dirty="0">
                <a:solidFill>
                  <a:schemeClr val="tx1"/>
                </a:solidFill>
              </a:rPr>
              <a:t>The church is not a building – it is US!</a:t>
            </a:r>
          </a:p>
          <a:p>
            <a:r>
              <a:rPr lang="en-US" sz="2800" b="1" dirty="0">
                <a:solidFill>
                  <a:schemeClr val="tx1"/>
                </a:solidFill>
              </a:rPr>
              <a:t>Many forget who they are.</a:t>
            </a: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3</a:t>
            </a:fld>
            <a:endParaRPr lang="en-US" dirty="0"/>
          </a:p>
        </p:txBody>
      </p:sp>
    </p:spTree>
    <p:extLst>
      <p:ext uri="{BB962C8B-B14F-4D97-AF65-F5344CB8AC3E}">
        <p14:creationId xmlns:p14="http://schemas.microsoft.com/office/powerpoint/2010/main" val="151063729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What it does NOT teach</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p:txBody>
          <a:bodyPr>
            <a:normAutofit lnSpcReduction="10000"/>
          </a:bodyPr>
          <a:lstStyle/>
          <a:p>
            <a:r>
              <a:rPr lang="en-US" sz="2400" b="1" dirty="0">
                <a:solidFill>
                  <a:schemeClr val="tx1"/>
                </a:solidFill>
              </a:rPr>
              <a:t>NOT – how to behave in public worship</a:t>
            </a:r>
          </a:p>
          <a:p>
            <a:r>
              <a:rPr lang="en-US" sz="2400" b="1" dirty="0">
                <a:solidFill>
                  <a:schemeClr val="tx1"/>
                </a:solidFill>
              </a:rPr>
              <a:t>We need to discuss this topic – </a:t>
            </a:r>
          </a:p>
          <a:p>
            <a:r>
              <a:rPr lang="en-US" sz="2400" b="1" dirty="0">
                <a:solidFill>
                  <a:schemeClr val="tx1"/>
                </a:solidFill>
              </a:rPr>
              <a:t>Talking, passing notes, looking at Facebook, sending text messages, etc.</a:t>
            </a:r>
          </a:p>
          <a:p>
            <a:r>
              <a:rPr lang="en-US" sz="2400" b="1" dirty="0">
                <a:solidFill>
                  <a:schemeClr val="tx1"/>
                </a:solidFill>
              </a:rPr>
              <a:t>We could talk about how we are to dress for worship</a:t>
            </a:r>
          </a:p>
          <a:p>
            <a:r>
              <a:rPr lang="en-US" sz="2400" b="1" dirty="0">
                <a:solidFill>
                  <a:schemeClr val="tx1"/>
                </a:solidFill>
              </a:rPr>
              <a:t>We could discuss how we treat others </a:t>
            </a: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4</a:t>
            </a:fld>
            <a:endParaRPr lang="en-US" dirty="0"/>
          </a:p>
        </p:txBody>
      </p:sp>
    </p:spTree>
    <p:extLst>
      <p:ext uri="{BB962C8B-B14F-4D97-AF65-F5344CB8AC3E}">
        <p14:creationId xmlns:p14="http://schemas.microsoft.com/office/powerpoint/2010/main" val="24611269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What it does NOT teach</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p:txBody>
          <a:bodyPr>
            <a:normAutofit/>
          </a:bodyPr>
          <a:lstStyle/>
          <a:p>
            <a:r>
              <a:rPr lang="en-US" sz="2400" b="1" dirty="0">
                <a:solidFill>
                  <a:schemeClr val="tx1"/>
                </a:solidFill>
              </a:rPr>
              <a:t>NOT – how to behave in public worship</a:t>
            </a:r>
          </a:p>
          <a:p>
            <a:r>
              <a:rPr lang="en-US" sz="2400" b="1" dirty="0">
                <a:solidFill>
                  <a:schemeClr val="tx1"/>
                </a:solidFill>
              </a:rPr>
              <a:t>We need to discuss this topic – </a:t>
            </a:r>
          </a:p>
          <a:p>
            <a:r>
              <a:rPr lang="en-US" sz="2400" b="1" dirty="0">
                <a:solidFill>
                  <a:schemeClr val="tx1"/>
                </a:solidFill>
              </a:rPr>
              <a:t>Behavior before and after worship – running in the halls, fussing and arguing</a:t>
            </a:r>
          </a:p>
          <a:p>
            <a:r>
              <a:rPr lang="en-US" sz="2400" b="1" dirty="0">
                <a:solidFill>
                  <a:schemeClr val="tx1"/>
                </a:solidFill>
              </a:rPr>
              <a:t>Some think we should not talk before worship begins (like at a funeral)</a:t>
            </a: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5</a:t>
            </a:fld>
            <a:endParaRPr lang="en-US" dirty="0"/>
          </a:p>
        </p:txBody>
      </p:sp>
    </p:spTree>
    <p:extLst>
      <p:ext uri="{BB962C8B-B14F-4D97-AF65-F5344CB8AC3E}">
        <p14:creationId xmlns:p14="http://schemas.microsoft.com/office/powerpoint/2010/main" val="32050947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What it does NOT teach</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p:txBody>
          <a:bodyPr>
            <a:normAutofit/>
          </a:bodyPr>
          <a:lstStyle/>
          <a:p>
            <a:r>
              <a:rPr lang="en-US" sz="3600" b="1" dirty="0">
                <a:solidFill>
                  <a:schemeClr val="tx1"/>
                </a:solidFill>
              </a:rPr>
              <a:t>THIS PASSAGE HAS NOTHING TO DO WITH OUR DRESS OR CONDUCT BEFORE, DURING OR AFTER WORSHIP.</a:t>
            </a: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6</a:t>
            </a:fld>
            <a:endParaRPr lang="en-US" dirty="0"/>
          </a:p>
        </p:txBody>
      </p:sp>
    </p:spTree>
    <p:extLst>
      <p:ext uri="{BB962C8B-B14F-4D97-AF65-F5344CB8AC3E}">
        <p14:creationId xmlns:p14="http://schemas.microsoft.com/office/powerpoint/2010/main" val="26822549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What it DOES teach</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p:txBody>
          <a:bodyPr>
            <a:normAutofit/>
          </a:bodyPr>
          <a:lstStyle/>
          <a:p>
            <a:r>
              <a:rPr lang="en-US" sz="3600" b="1" dirty="0">
                <a:solidFill>
                  <a:schemeClr val="tx1"/>
                </a:solidFill>
              </a:rPr>
              <a:t>YOU are the house of God</a:t>
            </a:r>
          </a:p>
          <a:p>
            <a:r>
              <a:rPr lang="en-US" sz="3600" b="1" dirty="0">
                <a:solidFill>
                  <a:schemeClr val="tx1"/>
                </a:solidFill>
              </a:rPr>
              <a:t>House of God is not a building</a:t>
            </a:r>
          </a:p>
          <a:p>
            <a:r>
              <a:rPr lang="en-US" sz="3600" b="1" dirty="0">
                <a:solidFill>
                  <a:schemeClr val="tx1"/>
                </a:solidFill>
              </a:rPr>
              <a:t>Household of God = Christians</a:t>
            </a: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7</a:t>
            </a:fld>
            <a:endParaRPr lang="en-US" dirty="0"/>
          </a:p>
        </p:txBody>
      </p:sp>
    </p:spTree>
    <p:extLst>
      <p:ext uri="{BB962C8B-B14F-4D97-AF65-F5344CB8AC3E}">
        <p14:creationId xmlns:p14="http://schemas.microsoft.com/office/powerpoint/2010/main" val="3547244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28A3-21D7-D217-BD41-74C2E43E3173}"/>
              </a:ext>
            </a:extLst>
          </p:cNvPr>
          <p:cNvSpPr>
            <a:spLocks noGrp="1"/>
          </p:cNvSpPr>
          <p:nvPr>
            <p:ph type="title"/>
          </p:nvPr>
        </p:nvSpPr>
        <p:spPr/>
        <p:txBody>
          <a:bodyPr/>
          <a:lstStyle/>
          <a:p>
            <a:r>
              <a:rPr lang="en-US" dirty="0"/>
              <a:t>What it DOES teach</a:t>
            </a:r>
          </a:p>
        </p:txBody>
      </p:sp>
      <p:sp>
        <p:nvSpPr>
          <p:cNvPr id="3" name="Content Placeholder 2">
            <a:extLst>
              <a:ext uri="{FF2B5EF4-FFF2-40B4-BE49-F238E27FC236}">
                <a16:creationId xmlns:a16="http://schemas.microsoft.com/office/drawing/2014/main" id="{A703AC4B-F6A6-E10E-EB74-FA2F6700C064}"/>
              </a:ext>
            </a:extLst>
          </p:cNvPr>
          <p:cNvSpPr>
            <a:spLocks noGrp="1"/>
          </p:cNvSpPr>
          <p:nvPr>
            <p:ph idx="1"/>
          </p:nvPr>
        </p:nvSpPr>
        <p:spPr/>
        <p:txBody>
          <a:bodyPr>
            <a:normAutofit lnSpcReduction="10000"/>
          </a:bodyPr>
          <a:lstStyle/>
          <a:p>
            <a:pPr marR="0" algn="l" rtl="0"/>
            <a:r>
              <a:rPr lang="en-US" sz="2800" b="1" i="0" u="none" strike="noStrike" baseline="0" dirty="0">
                <a:solidFill>
                  <a:schemeClr val="tx1"/>
                </a:solidFill>
                <a:latin typeface="Verdana" panose="020B0604030504040204" pitchFamily="34" charset="0"/>
              </a:rPr>
              <a:t>(Galatians 6:10)  Therefore, as we have opportunity, let us do good to all, especially to those who are of the household of faith.</a:t>
            </a:r>
          </a:p>
          <a:p>
            <a:r>
              <a:rPr lang="en-US" sz="2800" b="1" i="0" u="none" strike="noStrike" baseline="0" dirty="0">
                <a:solidFill>
                  <a:schemeClr val="tx1"/>
                </a:solidFill>
                <a:latin typeface="Verdana" panose="020B0604030504040204" pitchFamily="34" charset="0"/>
              </a:rPr>
              <a:t>(Hebrews 10:21)  and </a:t>
            </a:r>
            <a:r>
              <a:rPr lang="en-US" sz="2800" b="1" i="1" u="none" strike="noStrike" baseline="0" dirty="0">
                <a:solidFill>
                  <a:schemeClr val="tx1"/>
                </a:solidFill>
                <a:latin typeface="Verdana" panose="020B0604030504040204" pitchFamily="34" charset="0"/>
              </a:rPr>
              <a:t>having</a:t>
            </a:r>
            <a:r>
              <a:rPr lang="en-US" sz="2800" b="1" i="0" u="none" strike="noStrike" baseline="0" dirty="0">
                <a:solidFill>
                  <a:schemeClr val="tx1"/>
                </a:solidFill>
                <a:latin typeface="Verdana" panose="020B0604030504040204" pitchFamily="34" charset="0"/>
              </a:rPr>
              <a:t> a High Priest over the house of God,</a:t>
            </a:r>
          </a:p>
          <a:p>
            <a:pPr marR="0" algn="l" rtl="0"/>
            <a:endParaRPr lang="en-US" sz="2800" b="1" i="0" u="none" strike="noStrike" baseline="0" dirty="0">
              <a:solidFill>
                <a:schemeClr val="tx1"/>
              </a:solidFill>
              <a:latin typeface="Verdana" panose="020B0604030504040204" pitchFamily="34" charset="0"/>
            </a:endParaRPr>
          </a:p>
        </p:txBody>
      </p:sp>
      <p:sp>
        <p:nvSpPr>
          <p:cNvPr id="4" name="Date Placeholder 3">
            <a:extLst>
              <a:ext uri="{FF2B5EF4-FFF2-40B4-BE49-F238E27FC236}">
                <a16:creationId xmlns:a16="http://schemas.microsoft.com/office/drawing/2014/main" id="{E1DF1F2E-AF08-F64D-904D-4A16CD69DF5B}"/>
              </a:ext>
            </a:extLst>
          </p:cNvPr>
          <p:cNvSpPr>
            <a:spLocks noGrp="1"/>
          </p:cNvSpPr>
          <p:nvPr>
            <p:ph type="dt" sz="half" idx="10"/>
          </p:nvPr>
        </p:nvSpPr>
        <p:spPr/>
        <p:txBody>
          <a:bodyPr/>
          <a:lstStyle/>
          <a:p>
            <a:r>
              <a:rPr lang="en-US" dirty="0"/>
              <a:t>7/17/2022</a:t>
            </a:r>
          </a:p>
        </p:txBody>
      </p:sp>
      <p:sp>
        <p:nvSpPr>
          <p:cNvPr id="5" name="Footer Placeholder 4">
            <a:extLst>
              <a:ext uri="{FF2B5EF4-FFF2-40B4-BE49-F238E27FC236}">
                <a16:creationId xmlns:a16="http://schemas.microsoft.com/office/drawing/2014/main" id="{CC299A07-EF12-D863-D11C-8D4455B89A74}"/>
              </a:ext>
            </a:extLst>
          </p:cNvPr>
          <p:cNvSpPr>
            <a:spLocks noGrp="1"/>
          </p:cNvSpPr>
          <p:nvPr>
            <p:ph type="ftr" sz="quarter" idx="11"/>
          </p:nvPr>
        </p:nvSpPr>
        <p:spPr/>
        <p:txBody>
          <a:bodyPr/>
          <a:lstStyle/>
          <a:p>
            <a:r>
              <a:rPr lang="en-US" dirty="0"/>
              <a:t>How to Behave</a:t>
            </a:r>
          </a:p>
        </p:txBody>
      </p:sp>
      <p:sp>
        <p:nvSpPr>
          <p:cNvPr id="6" name="Slide Number Placeholder 5">
            <a:extLst>
              <a:ext uri="{FF2B5EF4-FFF2-40B4-BE49-F238E27FC236}">
                <a16:creationId xmlns:a16="http://schemas.microsoft.com/office/drawing/2014/main" id="{BAEB9074-3CB1-1DFD-0149-04330FE60CFE}"/>
              </a:ext>
            </a:extLst>
          </p:cNvPr>
          <p:cNvSpPr>
            <a:spLocks noGrp="1"/>
          </p:cNvSpPr>
          <p:nvPr>
            <p:ph type="sldNum" sz="quarter" idx="12"/>
          </p:nvPr>
        </p:nvSpPr>
        <p:spPr/>
        <p:txBody>
          <a:bodyPr/>
          <a:lstStyle/>
          <a:p>
            <a:pPr algn="ctr"/>
            <a:fld id="{FAEF9944-A4F6-4C59-AEBD-678D6480B8EA}" type="slidenum">
              <a:rPr lang="en-US" smtClean="0"/>
              <a:pPr algn="ctr"/>
              <a:t>8</a:t>
            </a:fld>
            <a:endParaRPr lang="en-US" dirty="0"/>
          </a:p>
        </p:txBody>
      </p:sp>
    </p:spTree>
    <p:extLst>
      <p:ext uri="{BB962C8B-B14F-4D97-AF65-F5344CB8AC3E}">
        <p14:creationId xmlns:p14="http://schemas.microsoft.com/office/powerpoint/2010/main" val="26254022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C957A2-1A94-2E7F-8A61-5DCEC2D2A0A8}"/>
              </a:ext>
            </a:extLst>
          </p:cNvPr>
          <p:cNvSpPr>
            <a:spLocks noGrp="1"/>
          </p:cNvSpPr>
          <p:nvPr>
            <p:ph type="pic" sz="quarter" idx="13"/>
          </p:nvPr>
        </p:nvSpPr>
        <p:spPr/>
      </p:sp>
      <p:sp>
        <p:nvSpPr>
          <p:cNvPr id="3" name="Title 2">
            <a:extLst>
              <a:ext uri="{FF2B5EF4-FFF2-40B4-BE49-F238E27FC236}">
                <a16:creationId xmlns:a16="http://schemas.microsoft.com/office/drawing/2014/main" id="{AE2C070F-A71F-A78F-BD1A-7B4291408EAB}"/>
              </a:ext>
            </a:extLst>
          </p:cNvPr>
          <p:cNvSpPr>
            <a:spLocks noGrp="1"/>
          </p:cNvSpPr>
          <p:nvPr>
            <p:ph type="title"/>
          </p:nvPr>
        </p:nvSpPr>
        <p:spPr/>
        <p:txBody>
          <a:bodyPr/>
          <a:lstStyle/>
          <a:p>
            <a:r>
              <a:rPr lang="en-US" dirty="0"/>
              <a:t>WE ARE GOD’S HOUSE</a:t>
            </a:r>
          </a:p>
        </p:txBody>
      </p:sp>
      <p:sp>
        <p:nvSpPr>
          <p:cNvPr id="4" name="Text Placeholder 3">
            <a:extLst>
              <a:ext uri="{FF2B5EF4-FFF2-40B4-BE49-F238E27FC236}">
                <a16:creationId xmlns:a16="http://schemas.microsoft.com/office/drawing/2014/main" id="{2D2CC862-77DA-457E-FA40-4B901D66BA97}"/>
              </a:ext>
            </a:extLst>
          </p:cNvPr>
          <p:cNvSpPr>
            <a:spLocks noGrp="1"/>
          </p:cNvSpPr>
          <p:nvPr>
            <p:ph type="body" idx="1"/>
          </p:nvPr>
        </p:nvSpPr>
        <p:spPr/>
        <p:txBody>
          <a:bodyPr/>
          <a:lstStyle/>
          <a:p>
            <a:r>
              <a:rPr lang="en-US" dirty="0"/>
              <a:t>1 Timothy 3:15</a:t>
            </a:r>
          </a:p>
        </p:txBody>
      </p:sp>
      <p:sp>
        <p:nvSpPr>
          <p:cNvPr id="5" name="Content Placeholder 4">
            <a:extLst>
              <a:ext uri="{FF2B5EF4-FFF2-40B4-BE49-F238E27FC236}">
                <a16:creationId xmlns:a16="http://schemas.microsoft.com/office/drawing/2014/main" id="{60BD16E6-6AAC-2019-EFB8-3AE27A52484C}"/>
              </a:ext>
            </a:extLst>
          </p:cNvPr>
          <p:cNvSpPr>
            <a:spLocks noGrp="1"/>
          </p:cNvSpPr>
          <p:nvPr>
            <p:ph sz="half" idx="2"/>
          </p:nvPr>
        </p:nvSpPr>
        <p:spPr/>
        <p:txBody>
          <a:bodyPr>
            <a:normAutofit/>
          </a:bodyPr>
          <a:lstStyle/>
          <a:p>
            <a:r>
              <a:rPr lang="en-US" sz="2000" b="0" i="0" u="none" strike="noStrike" baseline="0" dirty="0">
                <a:solidFill>
                  <a:schemeClr val="tx1"/>
                </a:solidFill>
                <a:latin typeface="Verdana" panose="020B0604030504040204" pitchFamily="34" charset="0"/>
              </a:rPr>
              <a:t>but if I am delayed, </a:t>
            </a:r>
            <a:r>
              <a:rPr lang="en-US" sz="2000" b="0" i="1" u="none" strike="noStrike" baseline="0" dirty="0">
                <a:solidFill>
                  <a:schemeClr val="tx1"/>
                </a:solidFill>
                <a:latin typeface="Verdana" panose="020B0604030504040204" pitchFamily="34" charset="0"/>
              </a:rPr>
              <a:t>I write</a:t>
            </a:r>
            <a:r>
              <a:rPr lang="en-US" sz="2000" b="0" i="0" u="none" strike="noStrike" baseline="0" dirty="0">
                <a:solidFill>
                  <a:schemeClr val="tx1"/>
                </a:solidFill>
                <a:latin typeface="Verdana" panose="020B0604030504040204" pitchFamily="34" charset="0"/>
              </a:rPr>
              <a:t> so that you may know how you ought to conduct yourself in the house of God, which is the church of the living God, the pillar and ground of the truth.</a:t>
            </a:r>
          </a:p>
          <a:p>
            <a:endParaRPr lang="en-US" dirty="0"/>
          </a:p>
        </p:txBody>
      </p:sp>
      <p:sp>
        <p:nvSpPr>
          <p:cNvPr id="6" name="Text Placeholder 5">
            <a:extLst>
              <a:ext uri="{FF2B5EF4-FFF2-40B4-BE49-F238E27FC236}">
                <a16:creationId xmlns:a16="http://schemas.microsoft.com/office/drawing/2014/main" id="{92A96026-8B19-73D2-1BD8-7F00FBB10D13}"/>
              </a:ext>
            </a:extLst>
          </p:cNvPr>
          <p:cNvSpPr>
            <a:spLocks noGrp="1"/>
          </p:cNvSpPr>
          <p:nvPr>
            <p:ph type="body" sz="quarter" idx="3"/>
          </p:nvPr>
        </p:nvSpPr>
        <p:spPr/>
        <p:txBody>
          <a:bodyPr>
            <a:normAutofit/>
          </a:bodyPr>
          <a:lstStyle/>
          <a:p>
            <a:r>
              <a:rPr lang="en-US" sz="2400" dirty="0">
                <a:solidFill>
                  <a:schemeClr val="tx1"/>
                </a:solidFill>
              </a:rPr>
              <a:t>THE HOUSE OF GOD</a:t>
            </a:r>
          </a:p>
        </p:txBody>
      </p:sp>
      <p:sp>
        <p:nvSpPr>
          <p:cNvPr id="7" name="Content Placeholder 6">
            <a:extLst>
              <a:ext uri="{FF2B5EF4-FFF2-40B4-BE49-F238E27FC236}">
                <a16:creationId xmlns:a16="http://schemas.microsoft.com/office/drawing/2014/main" id="{A995B5F6-DDA7-D10D-63F1-8D80FEFF2720}"/>
              </a:ext>
            </a:extLst>
          </p:cNvPr>
          <p:cNvSpPr>
            <a:spLocks noGrp="1"/>
          </p:cNvSpPr>
          <p:nvPr>
            <p:ph sz="quarter" idx="4"/>
          </p:nvPr>
        </p:nvSpPr>
        <p:spPr>
          <a:xfrm>
            <a:off x="6530290" y="2912568"/>
            <a:ext cx="4535424" cy="3257922"/>
          </a:xfrm>
        </p:spPr>
        <p:txBody>
          <a:bodyPr>
            <a:normAutofit fontScale="92500" lnSpcReduction="10000"/>
          </a:bodyPr>
          <a:lstStyle/>
          <a:p>
            <a:r>
              <a:rPr lang="en-US" sz="2000" b="1" dirty="0">
                <a:solidFill>
                  <a:schemeClr val="tx1"/>
                </a:solidFill>
              </a:rPr>
              <a:t>HOUSE OF GOD IS NOT THE BUILDING</a:t>
            </a:r>
          </a:p>
          <a:p>
            <a:r>
              <a:rPr lang="en-US" sz="2000" b="1" dirty="0">
                <a:solidFill>
                  <a:schemeClr val="tx1"/>
                </a:solidFill>
              </a:rPr>
              <a:t>YOU ARE THE HOUSE OF GOD</a:t>
            </a:r>
          </a:p>
          <a:p>
            <a:r>
              <a:rPr lang="en-US" sz="2000" b="1" dirty="0">
                <a:solidFill>
                  <a:schemeClr val="tx1"/>
                </a:solidFill>
              </a:rPr>
              <a:t>YOU ARE A PART OF GOD’S FAMILY</a:t>
            </a:r>
          </a:p>
          <a:p>
            <a:r>
              <a:rPr lang="en-US" sz="2000" b="1" dirty="0">
                <a:solidFill>
                  <a:schemeClr val="tx1"/>
                </a:solidFill>
              </a:rPr>
              <a:t>GOD ADOPTED EACH OF US INTO HIS FAMILY</a:t>
            </a:r>
          </a:p>
          <a:p>
            <a:endParaRPr lang="en-US" dirty="0"/>
          </a:p>
          <a:p>
            <a:endParaRPr lang="en-US" dirty="0"/>
          </a:p>
        </p:txBody>
      </p:sp>
      <p:sp>
        <p:nvSpPr>
          <p:cNvPr id="8" name="Footer Placeholder 7">
            <a:extLst>
              <a:ext uri="{FF2B5EF4-FFF2-40B4-BE49-F238E27FC236}">
                <a16:creationId xmlns:a16="http://schemas.microsoft.com/office/drawing/2014/main" id="{206E10DB-C553-E044-1E9F-4CCAC8E6335C}"/>
              </a:ext>
            </a:extLst>
          </p:cNvPr>
          <p:cNvSpPr>
            <a:spLocks noGrp="1"/>
          </p:cNvSpPr>
          <p:nvPr>
            <p:ph type="ftr" sz="quarter" idx="11"/>
          </p:nvPr>
        </p:nvSpPr>
        <p:spPr/>
        <p:txBody>
          <a:bodyPr/>
          <a:lstStyle/>
          <a:p>
            <a:r>
              <a:rPr lang="en-US" dirty="0"/>
              <a:t>How to Behave</a:t>
            </a:r>
          </a:p>
        </p:txBody>
      </p:sp>
      <p:sp>
        <p:nvSpPr>
          <p:cNvPr id="9" name="Date Placeholder 8">
            <a:extLst>
              <a:ext uri="{FF2B5EF4-FFF2-40B4-BE49-F238E27FC236}">
                <a16:creationId xmlns:a16="http://schemas.microsoft.com/office/drawing/2014/main" id="{DDB8AD1B-56C2-313E-B1A2-F5EDD1860030}"/>
              </a:ext>
            </a:extLst>
          </p:cNvPr>
          <p:cNvSpPr>
            <a:spLocks noGrp="1"/>
          </p:cNvSpPr>
          <p:nvPr>
            <p:ph type="dt" sz="half" idx="14"/>
          </p:nvPr>
        </p:nvSpPr>
        <p:spPr/>
        <p:txBody>
          <a:bodyPr/>
          <a:lstStyle/>
          <a:p>
            <a:r>
              <a:rPr lang="en-US" dirty="0"/>
              <a:t>7/17/2022</a:t>
            </a:r>
            <a:endParaRPr lang="en-US" spc="0" dirty="0"/>
          </a:p>
        </p:txBody>
      </p:sp>
      <p:sp>
        <p:nvSpPr>
          <p:cNvPr id="10" name="Slide Number Placeholder 9">
            <a:extLst>
              <a:ext uri="{FF2B5EF4-FFF2-40B4-BE49-F238E27FC236}">
                <a16:creationId xmlns:a16="http://schemas.microsoft.com/office/drawing/2014/main" id="{4DB08474-482B-140C-0FC3-6F2612930EDA}"/>
              </a:ext>
            </a:extLst>
          </p:cNvPr>
          <p:cNvSpPr>
            <a:spLocks noGrp="1"/>
          </p:cNvSpPr>
          <p:nvPr>
            <p:ph type="sldNum" sz="quarter" idx="12"/>
          </p:nvPr>
        </p:nvSpPr>
        <p:spPr/>
        <p:txBody>
          <a:bodyPr/>
          <a:lstStyle/>
          <a:p>
            <a:pPr algn="ctr"/>
            <a:fld id="{FAEF9944-A4F6-4C59-AEBD-678D6480B8EA}" type="slidenum">
              <a:rPr lang="en-US" smtClean="0"/>
              <a:pPr algn="ctr"/>
              <a:t>9</a:t>
            </a:fld>
            <a:endParaRPr lang="en-US" dirty="0"/>
          </a:p>
        </p:txBody>
      </p:sp>
    </p:spTree>
    <p:extLst>
      <p:ext uri="{BB962C8B-B14F-4D97-AF65-F5344CB8AC3E}">
        <p14:creationId xmlns:p14="http://schemas.microsoft.com/office/powerpoint/2010/main" val="18130295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E13122-F311-42FD-A551-F80E95967A7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8E41239-C5EC-4F83-8E98-7D7D6C2BBFDA}">
  <ds:schemaRefs>
    <ds:schemaRef ds:uri="http://schemas.microsoft.com/sharepoint/v3/contenttype/forms"/>
  </ds:schemaRefs>
</ds:datastoreItem>
</file>

<file path=customXml/itemProps3.xml><?xml version="1.0" encoding="utf-8"?>
<ds:datastoreItem xmlns:ds="http://schemas.openxmlformats.org/officeDocument/2006/customXml" ds:itemID="{4BD88FD9-F816-4DDA-AB4F-EFDCB988D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Sketchlines design</Template>
  <TotalTime>46</TotalTime>
  <Words>558</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Meiryo</vt:lpstr>
      <vt:lpstr>Arial</vt:lpstr>
      <vt:lpstr>Calibri</vt:lpstr>
      <vt:lpstr>Corbel</vt:lpstr>
      <vt:lpstr>Verdana</vt:lpstr>
      <vt:lpstr>SketchLinesVTI</vt:lpstr>
      <vt:lpstr>How to Behave</vt:lpstr>
      <vt:lpstr>1 Timothy 3:15</vt:lpstr>
      <vt:lpstr>What it does NOT teach</vt:lpstr>
      <vt:lpstr>What it does NOT teach</vt:lpstr>
      <vt:lpstr>What it does NOT teach</vt:lpstr>
      <vt:lpstr>What it does NOT teach</vt:lpstr>
      <vt:lpstr>What it DOES teach</vt:lpstr>
      <vt:lpstr>What it DOES teach</vt:lpstr>
      <vt:lpstr>WE ARE GOD’S HOUSE</vt:lpstr>
      <vt:lpstr>WE ARE GOD’S HOUSE</vt:lpstr>
      <vt:lpstr>HOW TO BEHAVE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Behave</dc:title>
  <dc:creator>Manly Luscombe</dc:creator>
  <cp:lastModifiedBy>Manly Luscombe</cp:lastModifiedBy>
  <cp:revision>2</cp:revision>
  <dcterms:created xsi:type="dcterms:W3CDTF">2022-07-17T00:22:44Z</dcterms:created>
  <dcterms:modified xsi:type="dcterms:W3CDTF">2022-07-17T01:08:55Z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