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a frog swallows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Another sermon about frogs that teach us an important lesson.</a:t>
            </a:r>
          </a:p>
        </p:txBody>
      </p:sp>
    </p:spTree>
    <p:extLst>
      <p:ext uri="{BB962C8B-B14F-4D97-AF65-F5344CB8AC3E}">
        <p14:creationId xmlns:p14="http://schemas.microsoft.com/office/powerpoint/2010/main" val="164722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186" y="5565913"/>
            <a:ext cx="8534400" cy="1144103"/>
          </a:xfrm>
        </p:spPr>
        <p:txBody>
          <a:bodyPr/>
          <a:lstStyle/>
          <a:p>
            <a:r>
              <a:rPr lang="en-US" dirty="0"/>
              <a:t>Christ swallowed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593389" cy="4694583"/>
          </a:xfrm>
        </p:spPr>
        <p:txBody>
          <a:bodyPr>
            <a:noAutofit/>
          </a:bodyPr>
          <a:lstStyle/>
          <a:p>
            <a:r>
              <a:rPr lang="en-US" sz="3200" b="1" dirty="0"/>
              <a:t>1 Corinthians 15:54-55 </a:t>
            </a:r>
            <a:r>
              <a:rPr lang="en-US" sz="3200" b="1" baseline="30000" dirty="0"/>
              <a:t>54</a:t>
            </a:r>
            <a:r>
              <a:rPr lang="en-US" sz="3200" dirty="0"/>
              <a:t> So when this corruptible has put on incorruption, and this mortal has put on immortality, then shall be brought to pass the saying that is written: </a:t>
            </a:r>
            <a:r>
              <a:rPr lang="en-US" sz="3200" i="1" dirty="0"/>
              <a:t>"Death is swallowed up in victory."</a:t>
            </a:r>
            <a:r>
              <a:rPr lang="en-US" sz="3200" dirty="0"/>
              <a:t> </a:t>
            </a:r>
            <a:r>
              <a:rPr lang="en-US" sz="3200" b="1" baseline="30000" dirty="0"/>
              <a:t>55</a:t>
            </a:r>
            <a:r>
              <a:rPr lang="en-US" sz="3200" dirty="0"/>
              <a:t> </a:t>
            </a:r>
            <a:r>
              <a:rPr lang="en-US" sz="3200" i="1" dirty="0"/>
              <a:t>"O Death, where is your sting?</a:t>
            </a:r>
            <a:r>
              <a:rPr lang="en-US" sz="3200" dirty="0"/>
              <a:t> </a:t>
            </a:r>
            <a:r>
              <a:rPr lang="en-US" sz="3200" i="1" dirty="0"/>
              <a:t>O Hades, where is your victory?"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664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186" y="5565913"/>
            <a:ext cx="8534400" cy="1144103"/>
          </a:xfrm>
        </p:spPr>
        <p:txBody>
          <a:bodyPr/>
          <a:lstStyle/>
          <a:p>
            <a:r>
              <a:rPr lang="en-US" dirty="0"/>
              <a:t>Christ swallowed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593389" cy="4694583"/>
          </a:xfrm>
        </p:spPr>
        <p:txBody>
          <a:bodyPr>
            <a:noAutofit/>
          </a:bodyPr>
          <a:lstStyle/>
          <a:p>
            <a:r>
              <a:rPr lang="en-US" sz="3200" b="1" dirty="0"/>
              <a:t>1 Corinthians 15:56-58 </a:t>
            </a:r>
            <a:r>
              <a:rPr lang="en-US" sz="3200" b="1" baseline="30000" dirty="0"/>
              <a:t>56</a:t>
            </a:r>
            <a:r>
              <a:rPr lang="en-US" sz="3200" dirty="0"/>
              <a:t> The sting of death </a:t>
            </a:r>
            <a:r>
              <a:rPr lang="en-US" sz="3200" i="1" dirty="0"/>
              <a:t>is</a:t>
            </a:r>
            <a:r>
              <a:rPr lang="en-US" sz="3200" dirty="0"/>
              <a:t> sin, and the strength of sin </a:t>
            </a:r>
            <a:r>
              <a:rPr lang="en-US" sz="3200" i="1" dirty="0"/>
              <a:t>is</a:t>
            </a:r>
            <a:r>
              <a:rPr lang="en-US" sz="3200" dirty="0"/>
              <a:t> the law. </a:t>
            </a:r>
            <a:r>
              <a:rPr lang="en-US" sz="3200" b="1" baseline="30000" dirty="0"/>
              <a:t>57</a:t>
            </a:r>
            <a:r>
              <a:rPr lang="en-US" sz="3200" dirty="0"/>
              <a:t> But thanks </a:t>
            </a:r>
            <a:r>
              <a:rPr lang="en-US" sz="3200" i="1" dirty="0"/>
              <a:t>be</a:t>
            </a:r>
            <a:r>
              <a:rPr lang="en-US" sz="3200" dirty="0"/>
              <a:t> to God, who gives us the victory through our Lord Jesus Christ. </a:t>
            </a:r>
            <a:r>
              <a:rPr lang="en-US" sz="3200" b="1" baseline="30000" dirty="0"/>
              <a:t>58</a:t>
            </a:r>
            <a:r>
              <a:rPr lang="en-US" sz="3200" dirty="0"/>
              <a:t> Therefore, my beloved brethren, be steadfast, immovable, always abounding in the work of the Lord, knowing that your labor is not in vain in the Lord.</a:t>
            </a:r>
          </a:p>
        </p:txBody>
      </p:sp>
    </p:spTree>
    <p:extLst>
      <p:ext uri="{BB962C8B-B14F-4D97-AF65-F5344CB8AC3E}">
        <p14:creationId xmlns:p14="http://schemas.microsoft.com/office/powerpoint/2010/main" val="138341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must learn how to swallow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Many read the Bible and doubt its teachings</a:t>
            </a:r>
          </a:p>
          <a:p>
            <a:r>
              <a:rPr lang="en-US" sz="3200" dirty="0"/>
              <a:t>But they swallow what they read on the internet without question</a:t>
            </a:r>
          </a:p>
        </p:txBody>
      </p:sp>
    </p:spTree>
    <p:extLst>
      <p:ext uri="{BB962C8B-B14F-4D97-AF65-F5344CB8AC3E}">
        <p14:creationId xmlns:p14="http://schemas.microsoft.com/office/powerpoint/2010/main" val="291920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56" y="5552661"/>
            <a:ext cx="8534400" cy="998329"/>
          </a:xfrm>
        </p:spPr>
        <p:txBody>
          <a:bodyPr/>
          <a:lstStyle/>
          <a:p>
            <a:r>
              <a:rPr lang="en-US" dirty="0"/>
              <a:t>Little known fact about frogs</a:t>
            </a:r>
          </a:p>
        </p:txBody>
      </p:sp>
      <p:pic>
        <p:nvPicPr>
          <p:cNvPr id="1026" name="Picture 2" descr="http://images.slideplayer.com/5/1519799/slides/slide_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170" y="0"/>
            <a:ext cx="7120834" cy="534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3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4378118" cy="1507067"/>
          </a:xfrm>
        </p:spPr>
        <p:txBody>
          <a:bodyPr/>
          <a:lstStyle/>
          <a:p>
            <a:r>
              <a:rPr lang="en-US" dirty="0"/>
              <a:t>Their eyes help them swallow</a:t>
            </a:r>
          </a:p>
        </p:txBody>
      </p:sp>
      <p:pic>
        <p:nvPicPr>
          <p:cNvPr id="2052" name="Picture 4" descr="http://d3e3jwjal5zk9x.cloudfront.net/content/jexbio/207/8/1361/F1.larg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974" y="0"/>
            <a:ext cx="6374297" cy="1032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65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Humans Swallow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705492" cy="3615267"/>
          </a:xfrm>
        </p:spPr>
        <p:txBody>
          <a:bodyPr>
            <a:normAutofit/>
          </a:bodyPr>
          <a:lstStyle/>
          <a:p>
            <a:r>
              <a:rPr lang="en-US" sz="3200" dirty="0"/>
              <a:t>Believe what we read on Facebook / Internet</a:t>
            </a:r>
          </a:p>
          <a:p>
            <a:r>
              <a:rPr lang="en-US" sz="3200" dirty="0"/>
              <a:t>I saw this on Facebook – it must be true</a:t>
            </a:r>
          </a:p>
          <a:p>
            <a:r>
              <a:rPr lang="en-US" sz="3200" dirty="0"/>
              <a:t>Earth is billions of years old – we swallow it</a:t>
            </a:r>
          </a:p>
          <a:p>
            <a:r>
              <a:rPr lang="en-US" sz="3200" dirty="0"/>
              <a:t>Wet Paint – we have to test if it is dry yet</a:t>
            </a:r>
          </a:p>
        </p:txBody>
      </p:sp>
      <p:sp>
        <p:nvSpPr>
          <p:cNvPr id="4" name="AutoShape 2" descr="Image result for wet paint"/>
          <p:cNvSpPr>
            <a:spLocks noChangeAspect="1" noChangeArrowheads="1"/>
          </p:cNvSpPr>
          <p:nvPr/>
        </p:nvSpPr>
        <p:spPr bwMode="auto">
          <a:xfrm>
            <a:off x="7775573" y="1261535"/>
            <a:ext cx="3144217" cy="314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wet paint"/>
          <p:cNvSpPr>
            <a:spLocks noChangeAspect="1" noChangeArrowheads="1"/>
          </p:cNvSpPr>
          <p:nvPr/>
        </p:nvSpPr>
        <p:spPr bwMode="auto">
          <a:xfrm>
            <a:off x="7927973" y="1413935"/>
            <a:ext cx="3144217" cy="314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wet paint"/>
          <p:cNvSpPr>
            <a:spLocks noChangeAspect="1" noChangeArrowheads="1"/>
          </p:cNvSpPr>
          <p:nvPr/>
        </p:nvSpPr>
        <p:spPr bwMode="auto">
          <a:xfrm>
            <a:off x="8080373" y="1566335"/>
            <a:ext cx="3144217" cy="314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Image result for wet paint"/>
          <p:cNvSpPr>
            <a:spLocks noChangeAspect="1" noChangeArrowheads="1"/>
          </p:cNvSpPr>
          <p:nvPr/>
        </p:nvSpPr>
        <p:spPr bwMode="auto">
          <a:xfrm>
            <a:off x="8232773" y="1718735"/>
            <a:ext cx="3144217" cy="314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Image result for wet paint"/>
          <p:cNvSpPr>
            <a:spLocks noChangeAspect="1" noChangeArrowheads="1"/>
          </p:cNvSpPr>
          <p:nvPr/>
        </p:nvSpPr>
        <p:spPr bwMode="auto">
          <a:xfrm>
            <a:off x="9500081" y="3138448"/>
            <a:ext cx="2506970" cy="250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165" y="4126276"/>
            <a:ext cx="3549855" cy="273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74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36689"/>
            <a:ext cx="8534400" cy="1507067"/>
          </a:xfrm>
        </p:spPr>
        <p:txBody>
          <a:bodyPr/>
          <a:lstStyle/>
          <a:p>
            <a:r>
              <a:rPr lang="en-US" dirty="0"/>
              <a:t>My Preacher Said - -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44557"/>
            <a:ext cx="10778918" cy="5049078"/>
          </a:xfrm>
        </p:spPr>
        <p:txBody>
          <a:bodyPr>
            <a:normAutofit/>
          </a:bodyPr>
          <a:lstStyle/>
          <a:p>
            <a:r>
              <a:rPr lang="en-US" sz="3200" b="1" dirty="0"/>
              <a:t>1 John 4:1 </a:t>
            </a:r>
            <a:r>
              <a:rPr lang="en-US" sz="3200" dirty="0"/>
              <a:t>Beloved, do not believe every spirit, but test the spirits, whether they are of God; because many false prophets have gone out into the world.</a:t>
            </a:r>
          </a:p>
          <a:p>
            <a:r>
              <a:rPr lang="en-US" sz="3200" b="1" dirty="0"/>
              <a:t>Acts 17:11 </a:t>
            </a:r>
            <a:r>
              <a:rPr lang="en-US" sz="3200" dirty="0"/>
              <a:t>These were more fair-minded than those in Thessalonica, in that they received the word with all readiness, and searched the Scriptures daily </a:t>
            </a:r>
            <a:r>
              <a:rPr lang="en-US" sz="3200" i="1" dirty="0"/>
              <a:t>to find out</a:t>
            </a:r>
            <a:r>
              <a:rPr lang="en-US" sz="3200" dirty="0"/>
              <a:t> whether these things were so.</a:t>
            </a:r>
          </a:p>
        </p:txBody>
      </p:sp>
    </p:spTree>
    <p:extLst>
      <p:ext uri="{BB962C8B-B14F-4D97-AF65-F5344CB8AC3E}">
        <p14:creationId xmlns:p14="http://schemas.microsoft.com/office/powerpoint/2010/main" val="50670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Strain the gnats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Matthew 23:24 </a:t>
            </a:r>
            <a:r>
              <a:rPr lang="en-US" sz="3600" dirty="0"/>
              <a:t>Blind guides, who strain out a gnat and swallow a camel! </a:t>
            </a:r>
            <a:endParaRPr lang="en-US" dirty="0"/>
          </a:p>
          <a:p>
            <a:r>
              <a:rPr lang="en-US" sz="3600" dirty="0"/>
              <a:t>Have you swallowed any camels?</a:t>
            </a:r>
          </a:p>
        </p:txBody>
      </p:sp>
    </p:spTree>
    <p:extLst>
      <p:ext uri="{BB962C8B-B14F-4D97-AF65-F5344CB8AC3E}">
        <p14:creationId xmlns:p14="http://schemas.microsoft.com/office/powerpoint/2010/main" val="368638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9003127" cy="1507067"/>
          </a:xfrm>
        </p:spPr>
        <p:txBody>
          <a:bodyPr/>
          <a:lstStyle/>
          <a:p>
            <a:r>
              <a:rPr lang="en-US" dirty="0"/>
              <a:t>Some are swallowed by the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04800"/>
            <a:ext cx="8534400" cy="4399722"/>
          </a:xfrm>
        </p:spPr>
        <p:txBody>
          <a:bodyPr>
            <a:noAutofit/>
          </a:bodyPr>
          <a:lstStyle/>
          <a:p>
            <a:r>
              <a:rPr lang="en-US" sz="3200" b="1" dirty="0"/>
              <a:t>Psalm 57:3 </a:t>
            </a:r>
            <a:r>
              <a:rPr lang="en-US" sz="3200" dirty="0"/>
              <a:t>He shall send from heaven and save me; He reproaches the one who would swallow me up. Selah God shall send forth His mercy and His truth.</a:t>
            </a:r>
          </a:p>
          <a:p>
            <a:r>
              <a:rPr lang="en-US" sz="3200" b="1" dirty="0"/>
              <a:t>Psalm 56:1 </a:t>
            </a:r>
            <a:r>
              <a:rPr lang="en-US" sz="3200" dirty="0"/>
              <a:t>Be merciful to me, O God, for man would swallow me up; Fighting all day he oppresses me.</a:t>
            </a:r>
          </a:p>
        </p:txBody>
      </p:sp>
    </p:spTree>
    <p:extLst>
      <p:ext uri="{BB962C8B-B14F-4D97-AF65-F5344CB8AC3E}">
        <p14:creationId xmlns:p14="http://schemas.microsoft.com/office/powerpoint/2010/main" val="304319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will swallow the wicked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Psalm 21:9 </a:t>
            </a:r>
            <a:r>
              <a:rPr lang="en-US" sz="3600" dirty="0"/>
              <a:t>You shall make them as a fiery oven in the time of Your anger; The </a:t>
            </a:r>
            <a:r>
              <a:rPr lang="en-US" sz="3600" cap="small" dirty="0"/>
              <a:t>Lord</a:t>
            </a:r>
            <a:r>
              <a:rPr lang="en-US" sz="3600" dirty="0"/>
              <a:t> shall swallow them up in His wrath, And the fire shall devour them. </a:t>
            </a:r>
          </a:p>
        </p:txBody>
      </p:sp>
    </p:spTree>
    <p:extLst>
      <p:ext uri="{BB962C8B-B14F-4D97-AF65-F5344CB8AC3E}">
        <p14:creationId xmlns:p14="http://schemas.microsoft.com/office/powerpoint/2010/main" val="331297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 swallowed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Isaiah 25:8 </a:t>
            </a:r>
            <a:r>
              <a:rPr lang="en-US" sz="3600" dirty="0"/>
              <a:t>He will swallow up death forever, And the Lord </a:t>
            </a:r>
            <a:r>
              <a:rPr lang="en-US" sz="3600" cap="small" dirty="0"/>
              <a:t>God</a:t>
            </a:r>
            <a:r>
              <a:rPr lang="en-US" sz="3600" dirty="0"/>
              <a:t> will wipe away tears from all faces; The rebuke of His people He will take away from all the earth; For the </a:t>
            </a:r>
            <a:r>
              <a:rPr lang="en-US" sz="3600" cap="small" dirty="0"/>
              <a:t>Lord</a:t>
            </a:r>
            <a:r>
              <a:rPr lang="en-US" sz="3600" dirty="0"/>
              <a:t> has spoken.</a:t>
            </a:r>
          </a:p>
        </p:txBody>
      </p:sp>
    </p:spTree>
    <p:extLst>
      <p:ext uri="{BB962C8B-B14F-4D97-AF65-F5344CB8AC3E}">
        <p14:creationId xmlns:p14="http://schemas.microsoft.com/office/powerpoint/2010/main" val="197053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</TotalTime>
  <Words>350</Words>
  <Application>Microsoft Office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How a frog swallows</vt:lpstr>
      <vt:lpstr>Little known fact about frogs</vt:lpstr>
      <vt:lpstr>Their eyes help them swallow</vt:lpstr>
      <vt:lpstr>How Humans Swallow</vt:lpstr>
      <vt:lpstr>My Preacher Said - - -</vt:lpstr>
      <vt:lpstr>Strain the gnats</vt:lpstr>
      <vt:lpstr>Some are swallowed by the world</vt:lpstr>
      <vt:lpstr>God will swallow the wicked</vt:lpstr>
      <vt:lpstr>Christ swallowed death</vt:lpstr>
      <vt:lpstr>Christ swallowed death</vt:lpstr>
      <vt:lpstr>Christ swallowed death</vt:lpstr>
      <vt:lpstr>We must learn how to swallow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 frog swallows</dc:title>
  <dc:creator>Manly Luscombe</dc:creator>
  <cp:lastModifiedBy>Manly Luscombe</cp:lastModifiedBy>
  <cp:revision>8</cp:revision>
  <dcterms:created xsi:type="dcterms:W3CDTF">2016-03-14T17:54:15Z</dcterms:created>
  <dcterms:modified xsi:type="dcterms:W3CDTF">2016-03-14T21:30:15Z</dcterms:modified>
</cp:coreProperties>
</file>