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59" r:id="rId6"/>
    <p:sldId id="260"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12/15/2020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023329902"/>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510073493"/>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12/15/2020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12/15/2020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12/15/2020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12/15/2020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transition spd="slow">
    <p:fade thruBlk="1"/>
  </p:transition>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image">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en-US" sz="4800" b="1" dirty="0">
                <a:solidFill>
                  <a:schemeClr val="tx1"/>
                </a:solidFill>
                <a:latin typeface="Verdana" panose="020B0604030504040204" pitchFamily="34" charset="0"/>
                <a:ea typeface="Verdana" panose="020B0604030504040204" pitchFamily="34" charset="0"/>
              </a:rPr>
              <a:t>Being holy</a:t>
            </a:r>
            <a:br>
              <a:rPr lang="en-US" sz="4800" b="1" dirty="0">
                <a:solidFill>
                  <a:schemeClr val="tx1"/>
                </a:solidFill>
                <a:latin typeface="Verdana" panose="020B0604030504040204" pitchFamily="34" charset="0"/>
                <a:ea typeface="Verdana" panose="020B0604030504040204" pitchFamily="34" charset="0"/>
              </a:rPr>
            </a:br>
            <a:r>
              <a:rPr lang="en-US" sz="4800" b="1" dirty="0">
                <a:solidFill>
                  <a:schemeClr val="tx1"/>
                </a:solidFill>
                <a:latin typeface="Verdana" panose="020B0604030504040204" pitchFamily="34" charset="0"/>
                <a:ea typeface="Verdana" panose="020B0604030504040204" pitchFamily="34" charset="0"/>
              </a:rPr>
              <a:t>like god</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en-US" sz="2400" b="1" dirty="0">
                <a:solidFill>
                  <a:schemeClr val="tx1"/>
                </a:solidFill>
              </a:rPr>
              <a:t>1 Peter 1:15</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are God’s Holy people</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a:xfrm>
            <a:off x="1066800" y="1828800"/>
            <a:ext cx="10058400" cy="4123944"/>
          </a:xfrm>
        </p:spPr>
        <p:txBody>
          <a:bodyPr>
            <a:noAutofit/>
          </a:bodyPr>
          <a:lstStyle/>
          <a:p>
            <a:pPr marR="0" algn="l" rtl="0"/>
            <a:r>
              <a:rPr lang="en-US" sz="2400" b="1" i="0" u="none" strike="noStrike" baseline="0" dirty="0">
                <a:latin typeface="Verdana" panose="020B0604030504040204" pitchFamily="34" charset="0"/>
              </a:rPr>
              <a:t>(1 Corinthians 6:9)  Do you not know that the unrighteous will not inherit the kingdom of God? Do not be deceived. Neither fornicators, nor idolaters, nor adulterers, nor homosexuals, nor sodomites,</a:t>
            </a:r>
          </a:p>
          <a:p>
            <a:pPr marR="0" algn="l" rtl="0"/>
            <a:r>
              <a:rPr lang="en-US" sz="2400" b="1" i="0" u="none" strike="noStrike" baseline="0" dirty="0">
                <a:latin typeface="Verdana" panose="020B0604030504040204" pitchFamily="34" charset="0"/>
              </a:rPr>
              <a:t>(1 Corinthians 6:10)  nor thieves, nor covetous, nor drunkards, nor revilers, nor extortioners will inherit the kingdom of God.</a:t>
            </a:r>
          </a:p>
          <a:p>
            <a:pPr marR="0" algn="l" rtl="0"/>
            <a:r>
              <a:rPr lang="en-US" sz="2400" b="1" i="0" u="none" strike="noStrike" baseline="0" dirty="0">
                <a:latin typeface="Verdana" panose="020B0604030504040204" pitchFamily="34" charset="0"/>
              </a:rPr>
              <a:t>(1 Corinthians 6:11)  And such were some of you. But you were washed, but you were sanctified, but you were justified in the name of the Lord Jesus and by the Spirit of our God.</a:t>
            </a:r>
          </a:p>
        </p:txBody>
      </p:sp>
    </p:spTree>
    <p:extLst>
      <p:ext uri="{BB962C8B-B14F-4D97-AF65-F5344CB8AC3E}">
        <p14:creationId xmlns:p14="http://schemas.microsoft.com/office/powerpoint/2010/main" val="3083249494"/>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a:xfrm>
            <a:off x="887895" y="642594"/>
            <a:ext cx="10455965" cy="1371600"/>
          </a:xfrm>
        </p:spPr>
        <p:txBody>
          <a:bodyPr/>
          <a:lstStyle/>
          <a:p>
            <a:r>
              <a:rPr lang="en-US" b="1" dirty="0">
                <a:latin typeface="Arial" panose="020B0604020202020204" pitchFamily="34" charset="0"/>
                <a:cs typeface="Arial" panose="020B0604020202020204" pitchFamily="34" charset="0"/>
              </a:rPr>
              <a:t>Christians are God’s Holy Nation / Temple</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a:xfrm>
            <a:off x="1066800" y="1828800"/>
            <a:ext cx="10058400" cy="4123944"/>
          </a:xfrm>
        </p:spPr>
        <p:txBody>
          <a:bodyPr>
            <a:noAutofit/>
          </a:bodyPr>
          <a:lstStyle/>
          <a:p>
            <a:r>
              <a:rPr lang="en-US" sz="2800" b="1" i="0" u="none" strike="noStrike" baseline="0" dirty="0">
                <a:latin typeface="Verdana" panose="020B0604030504040204" pitchFamily="34" charset="0"/>
              </a:rPr>
              <a:t>(1 Peter 2:9)  But you </a:t>
            </a:r>
            <a:r>
              <a:rPr lang="en-US" sz="2800" b="1" i="1" u="none" strike="noStrike" baseline="0" dirty="0">
                <a:latin typeface="Verdana" panose="020B0604030504040204" pitchFamily="34" charset="0"/>
              </a:rPr>
              <a:t>are</a:t>
            </a:r>
            <a:r>
              <a:rPr lang="en-US" sz="2800" b="1" i="0" u="none" strike="noStrike" baseline="0" dirty="0">
                <a:latin typeface="Verdana" panose="020B0604030504040204" pitchFamily="34" charset="0"/>
              </a:rPr>
              <a:t> a chosen generation, a royal priesthood, </a:t>
            </a:r>
            <a:r>
              <a:rPr lang="en-US" sz="2800" b="1" i="0" u="sng" strike="noStrike" baseline="0" dirty="0">
                <a:latin typeface="Verdana" panose="020B0604030504040204" pitchFamily="34" charset="0"/>
              </a:rPr>
              <a:t>a holy nation</a:t>
            </a:r>
            <a:r>
              <a:rPr lang="en-US" sz="2800" b="1" i="0" u="none" strike="noStrike" baseline="0" dirty="0">
                <a:latin typeface="Verdana" panose="020B0604030504040204" pitchFamily="34" charset="0"/>
              </a:rPr>
              <a:t>, His own special people, that you may proclaim the praises of Him who called you out of darkness into His marvelous light;</a:t>
            </a:r>
          </a:p>
          <a:p>
            <a:r>
              <a:rPr lang="en-US" sz="2800" b="1" i="0" u="none" strike="noStrike" baseline="0" dirty="0">
                <a:latin typeface="Verdana" panose="020B0604030504040204" pitchFamily="34" charset="0"/>
              </a:rPr>
              <a:t>(1 Corinthians 3:17)  If anyone defiles the temple of God, God will destroy him. For the temple of God is holy, which </a:t>
            </a:r>
            <a:r>
              <a:rPr lang="en-US" sz="2800" b="1" i="1" u="sng" strike="noStrike" baseline="0" dirty="0">
                <a:latin typeface="Verdana" panose="020B0604030504040204" pitchFamily="34" charset="0"/>
              </a:rPr>
              <a:t>temple</a:t>
            </a:r>
            <a:r>
              <a:rPr lang="en-US" sz="2800" b="1" i="0" u="sng" strike="noStrike" baseline="0" dirty="0">
                <a:latin typeface="Verdana" panose="020B0604030504040204" pitchFamily="34" charset="0"/>
              </a:rPr>
              <a:t> you are</a:t>
            </a:r>
            <a:r>
              <a:rPr lang="en-US" sz="2800" b="1" i="0" u="none" strike="noStrike" baseline="0" dirty="0">
                <a:latin typeface="Verdana" panose="020B0604030504040204" pitchFamily="34" charset="0"/>
              </a:rPr>
              <a:t>.</a:t>
            </a:r>
          </a:p>
        </p:txBody>
      </p:sp>
    </p:spTree>
    <p:extLst>
      <p:ext uri="{BB962C8B-B14F-4D97-AF65-F5344CB8AC3E}">
        <p14:creationId xmlns:p14="http://schemas.microsoft.com/office/powerpoint/2010/main" val="1043373337"/>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a:xfrm>
            <a:off x="821635" y="642594"/>
            <a:ext cx="10303565" cy="1371600"/>
          </a:xfrm>
        </p:spPr>
        <p:txBody>
          <a:bodyPr/>
          <a:lstStyle/>
          <a:p>
            <a:r>
              <a:rPr lang="en-US" b="1" dirty="0">
                <a:latin typeface="Arial" panose="020B0604020202020204" pitchFamily="34" charset="0"/>
                <a:cs typeface="Arial" panose="020B0604020202020204" pitchFamily="34" charset="0"/>
              </a:rPr>
              <a:t>Christians are God’s Holy Nation / Temple</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a:xfrm>
            <a:off x="1066800" y="1828800"/>
            <a:ext cx="10058400" cy="4123944"/>
          </a:xfrm>
        </p:spPr>
        <p:txBody>
          <a:bodyPr>
            <a:noAutofit/>
          </a:bodyPr>
          <a:lstStyle/>
          <a:p>
            <a:pPr marR="0" algn="l" rtl="0"/>
            <a:r>
              <a:rPr lang="en-US" sz="2800" b="1" i="0" u="none" strike="noStrike" baseline="0" dirty="0">
                <a:latin typeface="Verdana" panose="020B0604030504040204" pitchFamily="34" charset="0"/>
              </a:rPr>
              <a:t>(Ephesians 2:19-21)  Now, therefore, you are </a:t>
            </a:r>
            <a:r>
              <a:rPr lang="en-US" sz="2800" b="1" i="0" u="sng" strike="noStrike" baseline="0" dirty="0">
                <a:latin typeface="Verdana" panose="020B0604030504040204" pitchFamily="34" charset="0"/>
              </a:rPr>
              <a:t>no longer strangers and foreigners, but fellow citizens </a:t>
            </a:r>
            <a:r>
              <a:rPr lang="en-US" sz="2800" b="1" i="0" u="none" strike="noStrike" baseline="0" dirty="0">
                <a:latin typeface="Verdana" panose="020B0604030504040204" pitchFamily="34" charset="0"/>
              </a:rPr>
              <a:t>with the saints and members of the household of God, (20)  having been built on the foundation of the apostles and prophets, Jesus Christ Himself being the chief corner</a:t>
            </a:r>
            <a:r>
              <a:rPr lang="en-US" sz="2800" b="1" i="1" u="none" strike="noStrike" baseline="0" dirty="0">
                <a:latin typeface="Verdana" panose="020B0604030504040204" pitchFamily="34" charset="0"/>
              </a:rPr>
              <a:t>stone, </a:t>
            </a:r>
            <a:r>
              <a:rPr lang="en-US" sz="2800" b="1" i="0" u="none" strike="noStrike" baseline="0" dirty="0">
                <a:latin typeface="Verdana" panose="020B0604030504040204" pitchFamily="34" charset="0"/>
              </a:rPr>
              <a:t>(21)  in whom the whole building, being fitted together, </a:t>
            </a:r>
            <a:r>
              <a:rPr lang="en-US" sz="2800" b="1" i="0" u="sng" strike="noStrike" baseline="0" dirty="0">
                <a:latin typeface="Verdana" panose="020B0604030504040204" pitchFamily="34" charset="0"/>
              </a:rPr>
              <a:t>grows into a holy temple </a:t>
            </a:r>
            <a:r>
              <a:rPr lang="en-US" sz="2800" b="1" i="0" u="none" strike="noStrike" baseline="0" dirty="0">
                <a:latin typeface="Verdana" panose="020B0604030504040204" pitchFamily="34" charset="0"/>
              </a:rPr>
              <a:t>in the Lord,</a:t>
            </a:r>
          </a:p>
        </p:txBody>
      </p:sp>
    </p:spTree>
    <p:extLst>
      <p:ext uri="{BB962C8B-B14F-4D97-AF65-F5344CB8AC3E}">
        <p14:creationId xmlns:p14="http://schemas.microsoft.com/office/powerpoint/2010/main" val="3430285259"/>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Be Holy, Like God is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a:xfrm>
            <a:off x="1066800" y="1828800"/>
            <a:ext cx="10058400" cy="4123944"/>
          </a:xfrm>
        </p:spPr>
        <p:txBody>
          <a:bodyPr>
            <a:noAutofit/>
          </a:bodyPr>
          <a:lstStyle/>
          <a:p>
            <a:pPr marL="514350" marR="0" indent="-514350" algn="l" rtl="0">
              <a:buFont typeface="+mj-lt"/>
              <a:buAutoNum type="arabicPeriod"/>
            </a:pPr>
            <a:r>
              <a:rPr lang="en-US" sz="2800" b="1" dirty="0">
                <a:latin typeface="Verdana" panose="020B0604030504040204" pitchFamily="34" charset="0"/>
              </a:rPr>
              <a:t>God is Holy</a:t>
            </a:r>
            <a:br>
              <a:rPr lang="en-US" sz="2800" b="1" dirty="0">
                <a:latin typeface="Verdana" panose="020B0604030504040204" pitchFamily="34" charset="0"/>
              </a:rPr>
            </a:br>
            <a:endParaRPr lang="en-US" sz="2800" b="1" dirty="0">
              <a:latin typeface="Verdana" panose="020B0604030504040204" pitchFamily="34" charset="0"/>
            </a:endParaRPr>
          </a:p>
          <a:p>
            <a:pPr marL="514350" marR="0" indent="-514350" algn="l" rtl="0">
              <a:buFont typeface="+mj-lt"/>
              <a:buAutoNum type="arabicPeriod"/>
            </a:pPr>
            <a:r>
              <a:rPr lang="en-US" sz="2800" b="1" i="0" u="none" strike="noStrike" baseline="0" dirty="0">
                <a:latin typeface="Verdana" panose="020B0604030504040204" pitchFamily="34" charset="0"/>
              </a:rPr>
              <a:t>Christians must be holy (separate from sin)</a:t>
            </a:r>
            <a:br>
              <a:rPr lang="en-US" sz="2800" b="1" i="0" u="none" strike="noStrike" baseline="0" dirty="0">
                <a:latin typeface="Verdana" panose="020B0604030504040204" pitchFamily="34" charset="0"/>
              </a:rPr>
            </a:br>
            <a:endParaRPr lang="en-US" sz="2800" b="1" i="0" u="none" strike="noStrike" baseline="0" dirty="0">
              <a:latin typeface="Verdana" panose="020B0604030504040204" pitchFamily="34" charset="0"/>
            </a:endParaRPr>
          </a:p>
          <a:p>
            <a:pPr marL="514350" marR="0" indent="-514350" algn="l" rtl="0">
              <a:buFont typeface="+mj-lt"/>
              <a:buAutoNum type="arabicPeriod"/>
            </a:pPr>
            <a:r>
              <a:rPr lang="en-US" sz="2800" b="1" dirty="0">
                <a:latin typeface="Verdana" panose="020B0604030504040204" pitchFamily="34" charset="0"/>
              </a:rPr>
              <a:t>Christians must be a holy people</a:t>
            </a:r>
            <a:br>
              <a:rPr lang="en-US" sz="2800" b="1" dirty="0">
                <a:latin typeface="Verdana" panose="020B0604030504040204" pitchFamily="34" charset="0"/>
              </a:rPr>
            </a:br>
            <a:endParaRPr lang="en-US" sz="2800" b="1" dirty="0">
              <a:latin typeface="Verdana" panose="020B0604030504040204" pitchFamily="34" charset="0"/>
            </a:endParaRPr>
          </a:p>
          <a:p>
            <a:pPr marL="514350" marR="0" indent="-514350" algn="l" rtl="0">
              <a:buFont typeface="+mj-lt"/>
              <a:buAutoNum type="arabicPeriod"/>
            </a:pPr>
            <a:r>
              <a:rPr lang="en-US" sz="2800" b="1" i="0" u="none" strike="noStrike" baseline="0" dirty="0">
                <a:latin typeface="Verdana" panose="020B0604030504040204" pitchFamily="34" charset="0"/>
              </a:rPr>
              <a:t>Christians are God’s holy nation / temple</a:t>
            </a:r>
          </a:p>
        </p:txBody>
      </p:sp>
    </p:spTree>
    <p:extLst>
      <p:ext uri="{BB962C8B-B14F-4D97-AF65-F5344CB8AC3E}">
        <p14:creationId xmlns:p14="http://schemas.microsoft.com/office/powerpoint/2010/main" val="1766212160"/>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God is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rmAutofit lnSpcReduction="10000"/>
          </a:bodyPr>
          <a:lstStyle/>
          <a:p>
            <a:pPr marR="0" algn="l" rtl="0"/>
            <a:r>
              <a:rPr lang="en-US" sz="3200" b="1" i="0" u="none" strike="noStrike" baseline="0" dirty="0">
                <a:latin typeface="Verdana" panose="020B0604030504040204" pitchFamily="34" charset="0"/>
                <a:ea typeface="Verdana" panose="020B0604030504040204" pitchFamily="34" charset="0"/>
              </a:rPr>
              <a:t>(1 Peter 1:15-16) but as He who called you </a:t>
            </a:r>
            <a:r>
              <a:rPr lang="en-US" sz="3200" b="1" i="1" u="none" strike="noStrike" baseline="0" dirty="0">
                <a:latin typeface="Verdana" panose="020B0604030504040204" pitchFamily="34" charset="0"/>
                <a:ea typeface="Verdana" panose="020B0604030504040204" pitchFamily="34" charset="0"/>
              </a:rPr>
              <a:t>is</a:t>
            </a:r>
            <a:r>
              <a:rPr lang="en-US" sz="3200" b="1" i="0" u="none" strike="noStrike" baseline="0" dirty="0">
                <a:latin typeface="Verdana" panose="020B0604030504040204" pitchFamily="34" charset="0"/>
                <a:ea typeface="Verdana" panose="020B0604030504040204" pitchFamily="34" charset="0"/>
              </a:rPr>
              <a:t> holy, you also be holy in all </a:t>
            </a:r>
            <a:r>
              <a:rPr lang="en-US" sz="3200" b="1" i="1" u="none" strike="noStrike" baseline="0" dirty="0">
                <a:latin typeface="Verdana" panose="020B0604030504040204" pitchFamily="34" charset="0"/>
                <a:ea typeface="Verdana" panose="020B0604030504040204" pitchFamily="34" charset="0"/>
              </a:rPr>
              <a:t>your</a:t>
            </a:r>
            <a:r>
              <a:rPr lang="en-US" sz="3200" b="1" i="0" u="none" strike="noStrike" baseline="0" dirty="0">
                <a:latin typeface="Verdana" panose="020B0604030504040204" pitchFamily="34" charset="0"/>
                <a:ea typeface="Verdana" panose="020B0604030504040204" pitchFamily="34" charset="0"/>
              </a:rPr>
              <a:t> conduct, (16)  because it is written, "BE HOLY, FOR I AM HOLY."</a:t>
            </a:r>
          </a:p>
          <a:p>
            <a:r>
              <a:rPr lang="en-US" sz="3200" b="1" dirty="0">
                <a:latin typeface="Verdana" panose="020B0604030504040204" pitchFamily="34" charset="0"/>
                <a:ea typeface="Verdana" panose="020B0604030504040204" pitchFamily="34" charset="0"/>
              </a:rPr>
              <a:t>Root of “Holy” – separation</a:t>
            </a:r>
          </a:p>
          <a:p>
            <a:r>
              <a:rPr lang="en-US" sz="3200" b="1" dirty="0">
                <a:latin typeface="Verdana" panose="020B0604030504040204" pitchFamily="34" charset="0"/>
                <a:ea typeface="Verdana" panose="020B0604030504040204" pitchFamily="34" charset="0"/>
              </a:rPr>
              <a:t>God is holy – separate from sin, evil, defilement, uncleanness, wickedness</a:t>
            </a:r>
          </a:p>
        </p:txBody>
      </p:sp>
    </p:spTree>
    <p:extLst>
      <p:ext uri="{BB962C8B-B14F-4D97-AF65-F5344CB8AC3E}">
        <p14:creationId xmlns:p14="http://schemas.microsoft.com/office/powerpoint/2010/main" val="1150906065"/>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God is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rmAutofit/>
          </a:bodyPr>
          <a:lstStyle/>
          <a:p>
            <a:r>
              <a:rPr lang="en-US" sz="2800" b="1" i="0" u="none" strike="noStrike" baseline="0" dirty="0">
                <a:latin typeface="Verdana" panose="020B0604030504040204" pitchFamily="34" charset="0"/>
              </a:rPr>
              <a:t>(Leviticus 11:44)  For I </a:t>
            </a:r>
            <a:r>
              <a:rPr lang="en-US" sz="2800" b="1" i="1" u="none" strike="noStrike" baseline="0" dirty="0">
                <a:latin typeface="Verdana" panose="020B0604030504040204" pitchFamily="34" charset="0"/>
              </a:rPr>
              <a:t>am</a:t>
            </a:r>
            <a:r>
              <a:rPr lang="en-US" sz="2800" b="1" i="0" u="none" strike="noStrike" baseline="0" dirty="0">
                <a:latin typeface="Verdana" panose="020B0604030504040204" pitchFamily="34" charset="0"/>
              </a:rPr>
              <a:t> the LORD your God. You shall therefore consecrate yourselves, and you shall be holy; for I </a:t>
            </a:r>
            <a:r>
              <a:rPr lang="en-US" sz="2800" b="1" i="1" u="none" strike="noStrike" baseline="0" dirty="0">
                <a:latin typeface="Verdana" panose="020B0604030504040204" pitchFamily="34" charset="0"/>
              </a:rPr>
              <a:t>am</a:t>
            </a:r>
            <a:r>
              <a:rPr lang="en-US" sz="2800" b="1" i="0" u="none" strike="noStrike" baseline="0" dirty="0">
                <a:latin typeface="Verdana" panose="020B0604030504040204" pitchFamily="34" charset="0"/>
              </a:rPr>
              <a:t> holy. Neither shall you defile yourselves with any creeping thing that creeps on the earth.</a:t>
            </a:r>
          </a:p>
          <a:p>
            <a:r>
              <a:rPr lang="en-US" sz="2800" b="1" i="0" u="none" strike="noStrike" baseline="0" dirty="0">
                <a:latin typeface="Verdana" panose="020B0604030504040204" pitchFamily="34" charset="0"/>
              </a:rPr>
              <a:t>(Psalms 99:5)  Exalt the LORD our God, And worship at His footstool—He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holy.</a:t>
            </a:r>
          </a:p>
        </p:txBody>
      </p:sp>
    </p:spTree>
    <p:extLst>
      <p:ext uri="{BB962C8B-B14F-4D97-AF65-F5344CB8AC3E}">
        <p14:creationId xmlns:p14="http://schemas.microsoft.com/office/powerpoint/2010/main" val="1200907251"/>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God is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(Revelation 4:8)  The four living creatures, each having six wings, were full of eyes around and within. And they do not rest day or night, saying: "Holy, holy, holy, Lord God Almighty, Who was and is and is to come!"</a:t>
            </a:r>
          </a:p>
        </p:txBody>
      </p:sp>
    </p:spTree>
    <p:extLst>
      <p:ext uri="{BB962C8B-B14F-4D97-AF65-F5344CB8AC3E}">
        <p14:creationId xmlns:p14="http://schemas.microsoft.com/office/powerpoint/2010/main" val="3078788545"/>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must be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rmAutofit/>
          </a:bodyPr>
          <a:lstStyle/>
          <a:p>
            <a:pPr marR="0" algn="l" rtl="0"/>
            <a:r>
              <a:rPr lang="en-US" sz="2800" b="1" i="0" u="none" strike="noStrike" baseline="0" dirty="0">
                <a:latin typeface="Verdana" panose="020B0604030504040204" pitchFamily="34" charset="0"/>
              </a:rPr>
              <a:t>(1 Peter 1:13)  Therefore gird up the loins of your mind, be sober, and rest </a:t>
            </a:r>
            <a:r>
              <a:rPr lang="en-US" sz="2800" b="1" i="1" u="none" strike="noStrike" baseline="0" dirty="0">
                <a:latin typeface="Verdana" panose="020B0604030504040204" pitchFamily="34" charset="0"/>
              </a:rPr>
              <a:t>your</a:t>
            </a:r>
            <a:r>
              <a:rPr lang="en-US" sz="2800" b="1" i="0" u="none" strike="noStrike" baseline="0" dirty="0">
                <a:latin typeface="Verdana" panose="020B0604030504040204" pitchFamily="34" charset="0"/>
              </a:rPr>
              <a:t> hope fully upon the grace that is to be brought to you at the revelation of Jesus Christ; (14)  as obedient children, not conforming yourselves to the former lusts, </a:t>
            </a:r>
            <a:r>
              <a:rPr lang="en-US" sz="2800" b="1" i="1" u="none" strike="noStrike" baseline="0" dirty="0">
                <a:latin typeface="Verdana" panose="020B0604030504040204" pitchFamily="34" charset="0"/>
              </a:rPr>
              <a:t>as</a:t>
            </a:r>
            <a:r>
              <a:rPr lang="en-US" sz="2800" b="1" i="0" u="none" strike="noStrike" baseline="0" dirty="0">
                <a:latin typeface="Verdana" panose="020B0604030504040204" pitchFamily="34" charset="0"/>
              </a:rPr>
              <a:t> in your ignorance;</a:t>
            </a:r>
          </a:p>
        </p:txBody>
      </p:sp>
    </p:spTree>
    <p:extLst>
      <p:ext uri="{BB962C8B-B14F-4D97-AF65-F5344CB8AC3E}">
        <p14:creationId xmlns:p14="http://schemas.microsoft.com/office/powerpoint/2010/main" val="3676946343"/>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must be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(1 Peter 4:2-3)  that he </a:t>
            </a:r>
            <a:r>
              <a:rPr lang="en-US" sz="2800" b="1" i="0" u="sng" strike="noStrike" baseline="0" dirty="0">
                <a:latin typeface="Verdana" panose="020B0604030504040204" pitchFamily="34" charset="0"/>
              </a:rPr>
              <a:t>no longer should live </a:t>
            </a:r>
            <a:r>
              <a:rPr lang="en-US" sz="2800" b="1" i="0" u="none" strike="noStrike" baseline="0" dirty="0">
                <a:latin typeface="Verdana" panose="020B0604030504040204" pitchFamily="34" charset="0"/>
              </a:rPr>
              <a:t>the rest of </a:t>
            </a:r>
            <a:r>
              <a:rPr lang="en-US" sz="2800" b="1" i="1" u="none" strike="noStrike" baseline="0" dirty="0">
                <a:latin typeface="Verdana" panose="020B0604030504040204" pitchFamily="34" charset="0"/>
              </a:rPr>
              <a:t>his</a:t>
            </a:r>
            <a:r>
              <a:rPr lang="en-US" sz="2800" b="1" i="0" u="none" strike="noStrike" baseline="0" dirty="0">
                <a:latin typeface="Verdana" panose="020B0604030504040204" pitchFamily="34" charset="0"/>
              </a:rPr>
              <a:t> time in the flesh for the lusts of men, but for the will of God. (3)  For we </a:t>
            </a:r>
            <a:r>
              <a:rPr lang="en-US" sz="2800" b="1" i="1" u="none" strike="noStrike" baseline="0" dirty="0">
                <a:latin typeface="Verdana" panose="020B0604030504040204" pitchFamily="34" charset="0"/>
              </a:rPr>
              <a:t>have spent</a:t>
            </a:r>
            <a:r>
              <a:rPr lang="en-US" sz="2800" b="1" i="0" u="none" strike="noStrike" baseline="0" dirty="0">
                <a:latin typeface="Verdana" panose="020B0604030504040204" pitchFamily="34" charset="0"/>
              </a:rPr>
              <a:t> enough of our past lifetime in doing the will of the Gentiles—when we walked in lewdness, lusts, drunkenness, revelries, drinking parties, and abominable idolatries.</a:t>
            </a:r>
          </a:p>
        </p:txBody>
      </p:sp>
    </p:spTree>
    <p:extLst>
      <p:ext uri="{BB962C8B-B14F-4D97-AF65-F5344CB8AC3E}">
        <p14:creationId xmlns:p14="http://schemas.microsoft.com/office/powerpoint/2010/main" val="1924497532"/>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must be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(Ephesians 4:17-19)  This I say, therefore, and testify in the Lord, that you should </a:t>
            </a:r>
            <a:r>
              <a:rPr lang="en-US" sz="2400" b="1" i="0" u="sng" strike="noStrike" baseline="0" dirty="0">
                <a:latin typeface="Verdana" panose="020B0604030504040204" pitchFamily="34" charset="0"/>
              </a:rPr>
              <a:t>no longer walk </a:t>
            </a:r>
            <a:r>
              <a:rPr lang="en-US" sz="2400" b="1" i="0" u="none" strike="noStrike" baseline="0" dirty="0">
                <a:latin typeface="Verdana" panose="020B0604030504040204" pitchFamily="34" charset="0"/>
              </a:rPr>
              <a:t>as the rest of the Gentiles walk, in the futility of their mind, (18)  having their understanding darkened, being alienated from the life of God, because of the ignorance that is in them, because of the blindness of their heart; (19)  who, being past feeling, have given themselves over to lewdness, to work all uncleanness with greediness.</a:t>
            </a:r>
          </a:p>
        </p:txBody>
      </p:sp>
    </p:spTree>
    <p:extLst>
      <p:ext uri="{BB962C8B-B14F-4D97-AF65-F5344CB8AC3E}">
        <p14:creationId xmlns:p14="http://schemas.microsoft.com/office/powerpoint/2010/main" val="1813351289"/>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must be Holy</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(Ephesians 4:22)  that you </a:t>
            </a:r>
            <a:r>
              <a:rPr lang="en-US" sz="2400" b="1" i="0" u="sng" strike="noStrike" baseline="0" dirty="0">
                <a:latin typeface="Verdana" panose="020B0604030504040204" pitchFamily="34" charset="0"/>
              </a:rPr>
              <a:t>put off</a:t>
            </a:r>
            <a:r>
              <a:rPr lang="en-US" sz="2400" b="1" i="0" u="none" strike="noStrike" baseline="0" dirty="0">
                <a:latin typeface="Verdana" panose="020B0604030504040204" pitchFamily="34" charset="0"/>
              </a:rPr>
              <a:t>, concerning your former conduct, the old man which grows corrupt according to the deceitful lusts,</a:t>
            </a:r>
          </a:p>
          <a:p>
            <a:pPr marR="0" algn="l" rtl="0"/>
            <a:r>
              <a:rPr lang="en-US" sz="2400" b="1" i="0" u="none" strike="noStrike" baseline="0" dirty="0">
                <a:latin typeface="Verdana" panose="020B0604030504040204" pitchFamily="34" charset="0"/>
              </a:rPr>
              <a:t>(Colossians 3:8)  But now you yourselves are to </a:t>
            </a:r>
            <a:r>
              <a:rPr lang="en-US" sz="2400" b="1" i="0" u="sng" strike="noStrike" baseline="0" dirty="0">
                <a:latin typeface="Verdana" panose="020B0604030504040204" pitchFamily="34" charset="0"/>
              </a:rPr>
              <a:t>put off </a:t>
            </a:r>
            <a:r>
              <a:rPr lang="en-US" sz="2400" b="1" i="0" u="none" strike="noStrike" baseline="0" dirty="0">
                <a:latin typeface="Verdana" panose="020B0604030504040204" pitchFamily="34" charset="0"/>
              </a:rPr>
              <a:t>all these: anger, wrath, malice, blasphemy, filthy language out of your mouth. (9)  Do not lie to one another, since you have </a:t>
            </a:r>
            <a:r>
              <a:rPr lang="en-US" sz="2400" b="1" i="0" u="sng" strike="noStrike" baseline="0" dirty="0">
                <a:latin typeface="Verdana" panose="020B0604030504040204" pitchFamily="34" charset="0"/>
              </a:rPr>
              <a:t>put off the old man </a:t>
            </a:r>
            <a:r>
              <a:rPr lang="en-US" sz="2400" b="1" i="0" u="none" strike="noStrike" baseline="0" dirty="0">
                <a:latin typeface="Verdana" panose="020B0604030504040204" pitchFamily="34" charset="0"/>
              </a:rPr>
              <a:t>with his deeds,</a:t>
            </a:r>
          </a:p>
        </p:txBody>
      </p:sp>
    </p:spTree>
    <p:extLst>
      <p:ext uri="{BB962C8B-B14F-4D97-AF65-F5344CB8AC3E}">
        <p14:creationId xmlns:p14="http://schemas.microsoft.com/office/powerpoint/2010/main" val="3438396762"/>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9D079-3235-4F9C-8F91-AD0F950B9A6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Christians are God’s Holy people</a:t>
            </a:r>
          </a:p>
        </p:txBody>
      </p:sp>
      <p:sp>
        <p:nvSpPr>
          <p:cNvPr id="3" name="Content Placeholder 2">
            <a:extLst>
              <a:ext uri="{FF2B5EF4-FFF2-40B4-BE49-F238E27FC236}">
                <a16:creationId xmlns:a16="http://schemas.microsoft.com/office/drawing/2014/main" id="{E4F07251-D68E-43A4-AF42-ABC9AC44E425}"/>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(1 Peter 1:17)  And if you </a:t>
            </a:r>
            <a:r>
              <a:rPr lang="en-US" sz="2400" b="1" i="0" u="sng" strike="noStrike" baseline="0" dirty="0">
                <a:latin typeface="Verdana" panose="020B0604030504040204" pitchFamily="34" charset="0"/>
              </a:rPr>
              <a:t>call on the Father</a:t>
            </a:r>
            <a:r>
              <a:rPr lang="en-US" sz="2400" b="1" i="0" u="none" strike="noStrike" baseline="0" dirty="0">
                <a:latin typeface="Verdana" panose="020B0604030504040204" pitchFamily="34" charset="0"/>
              </a:rPr>
              <a:t>, who without partiality judges according to each one's work, conduct yourselves throughout the time of your stay </a:t>
            </a:r>
            <a:r>
              <a:rPr lang="en-US" sz="2400" b="1" i="1" u="none" strike="noStrike" baseline="0" dirty="0">
                <a:latin typeface="Verdana" panose="020B0604030504040204" pitchFamily="34" charset="0"/>
              </a:rPr>
              <a:t>here</a:t>
            </a:r>
            <a:r>
              <a:rPr lang="en-US" sz="2400" b="1" i="0" u="none" strike="noStrike" baseline="0" dirty="0">
                <a:latin typeface="Verdana" panose="020B0604030504040204" pitchFamily="34" charset="0"/>
              </a:rPr>
              <a:t> in fear;</a:t>
            </a:r>
          </a:p>
          <a:p>
            <a:pPr marR="0" algn="l" rtl="0"/>
            <a:r>
              <a:rPr lang="en-US" sz="2400" b="1" i="0" u="none" strike="noStrike" baseline="0" dirty="0">
                <a:latin typeface="Verdana" panose="020B0604030504040204" pitchFamily="34" charset="0"/>
              </a:rPr>
              <a:t>(1 Peter 1:18)  knowing that you were not redeemed with corruptible things, </a:t>
            </a:r>
            <a:r>
              <a:rPr lang="en-US" sz="2400" b="1" i="1" u="none" strike="noStrike" baseline="0" dirty="0">
                <a:latin typeface="Verdana" panose="020B0604030504040204" pitchFamily="34" charset="0"/>
              </a:rPr>
              <a:t>like</a:t>
            </a:r>
            <a:r>
              <a:rPr lang="en-US" sz="2400" b="1" i="0" u="none" strike="noStrike" baseline="0" dirty="0">
                <a:latin typeface="Verdana" panose="020B0604030504040204" pitchFamily="34" charset="0"/>
              </a:rPr>
              <a:t> silver or gold, from your aimless conduct </a:t>
            </a:r>
            <a:r>
              <a:rPr lang="en-US" sz="2400" b="1" i="1" u="none" strike="noStrike" baseline="0" dirty="0">
                <a:latin typeface="Verdana" panose="020B0604030504040204" pitchFamily="34" charset="0"/>
              </a:rPr>
              <a:t>received</a:t>
            </a:r>
            <a:r>
              <a:rPr lang="en-US" sz="2400" b="1" i="0" u="none" strike="noStrike" baseline="0" dirty="0">
                <a:latin typeface="Verdana" panose="020B0604030504040204" pitchFamily="34" charset="0"/>
              </a:rPr>
              <a:t> by tradition from your fathers,</a:t>
            </a:r>
          </a:p>
          <a:p>
            <a:pPr marR="0" algn="l" rtl="0"/>
            <a:r>
              <a:rPr lang="en-US" sz="2400" b="1" i="0" u="none" strike="noStrike" baseline="0" dirty="0">
                <a:latin typeface="Verdana" panose="020B0604030504040204" pitchFamily="34" charset="0"/>
              </a:rPr>
              <a:t>(1 Peter 1:19)  </a:t>
            </a:r>
            <a:r>
              <a:rPr lang="en-US" sz="2400" b="1" i="0" u="sng" strike="noStrike" baseline="0" dirty="0">
                <a:latin typeface="Verdana" panose="020B0604030504040204" pitchFamily="34" charset="0"/>
              </a:rPr>
              <a:t>but with the precious blood of Christ</a:t>
            </a:r>
            <a:r>
              <a:rPr lang="en-US" sz="2400" b="1" i="0" u="none" strike="noStrike" baseline="0" dirty="0">
                <a:latin typeface="Verdana" panose="020B0604030504040204" pitchFamily="34" charset="0"/>
              </a:rPr>
              <a:t>, as of a lamb without blemish and without spot.</a:t>
            </a:r>
          </a:p>
        </p:txBody>
      </p:sp>
    </p:spTree>
    <p:extLst>
      <p:ext uri="{BB962C8B-B14F-4D97-AF65-F5344CB8AC3E}">
        <p14:creationId xmlns:p14="http://schemas.microsoft.com/office/powerpoint/2010/main" val="3779492894"/>
      </p:ext>
    </p:extLst>
  </p:cSld>
  <p:clrMapOvr>
    <a:masterClrMapping/>
  </p:clrMapOvr>
  <p:transition spd="slow">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92E9E5-79AF-4029-8FCA-9C327D54FD8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659927E4-E194-47BE-91C2-B87D50CF51DB}">
  <ds:schemaRefs>
    <ds:schemaRef ds:uri="http://schemas.microsoft.com/sharepoint/v3/contenttype/forms"/>
  </ds:schemaRefs>
</ds:datastoreItem>
</file>

<file path=customXml/itemProps3.xml><?xml version="1.0" encoding="utf-8"?>
<ds:datastoreItem xmlns:ds="http://schemas.openxmlformats.org/officeDocument/2006/customXml" ds:itemID="{E34A532A-EA0D-41F9-B458-AF9358EF2F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{ACB01021-144D-446C-9929-6CAF26FBF254}tf56410444_win32</Template>
  <TotalTime>59</TotalTime>
  <Words>918</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Avenir Next LT Pro</vt:lpstr>
      <vt:lpstr>Avenir Next LT Pro Light</vt:lpstr>
      <vt:lpstr>Garamond</vt:lpstr>
      <vt:lpstr>Verdana</vt:lpstr>
      <vt:lpstr>SavonVTI</vt:lpstr>
      <vt:lpstr>Being holy like god</vt:lpstr>
      <vt:lpstr>God is Holy</vt:lpstr>
      <vt:lpstr>God is Holy</vt:lpstr>
      <vt:lpstr>God is Holy</vt:lpstr>
      <vt:lpstr>Christians must be Holy</vt:lpstr>
      <vt:lpstr>Christians must be Holy</vt:lpstr>
      <vt:lpstr>Christians must be Holy</vt:lpstr>
      <vt:lpstr>Christians must be Holy</vt:lpstr>
      <vt:lpstr>Christians are God’s Holy people</vt:lpstr>
      <vt:lpstr>Christians are God’s Holy people</vt:lpstr>
      <vt:lpstr>Christians are God’s Holy Nation / Temple</vt:lpstr>
      <vt:lpstr>Christians are God’s Holy Nation / Temple</vt:lpstr>
      <vt:lpstr>Be Holy, Like God is Holy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holy like god</dc:title>
  <dc:creator>Manly Luscombe</dc:creator>
  <cp:lastModifiedBy>Manly Luscombe</cp:lastModifiedBy>
  <cp:revision>9</cp:revision>
  <dcterms:created xsi:type="dcterms:W3CDTF">2020-12-15T17:15:01Z</dcterms:created>
  <dcterms:modified xsi:type="dcterms:W3CDTF">2020-12-15T18:14:40Z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