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64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9/9/2017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C6AD8-8C5B-46DC-8C31-DFFC415A7F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Ho-Hum worship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E603F5-3E0C-4306-9D59-07E5162CDA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Have you endured some boring sermons?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1F01B8-0B42-4A50-881A-6B0F3C4C5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657" y="0"/>
            <a:ext cx="7987553" cy="4572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4BB66FF-F946-48DC-B398-2D75E862E4E7}"/>
              </a:ext>
            </a:extLst>
          </p:cNvPr>
          <p:cNvSpPr txBox="1"/>
          <p:nvPr/>
        </p:nvSpPr>
        <p:spPr>
          <a:xfrm>
            <a:off x="6153198" y="583096"/>
            <a:ext cx="2076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SERMON</a:t>
            </a:r>
          </a:p>
        </p:txBody>
      </p:sp>
    </p:spTree>
    <p:extLst>
      <p:ext uri="{BB962C8B-B14F-4D97-AF65-F5344CB8AC3E}">
        <p14:creationId xmlns:p14="http://schemas.microsoft.com/office/powerpoint/2010/main" val="3201252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FE8DF-0ADE-4F83-9AF9-E5E91EC9E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the preacher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9BE8E-3C47-49A2-863C-2AFB249A9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028185" cy="4023360"/>
          </a:xfrm>
        </p:spPr>
        <p:txBody>
          <a:bodyPr>
            <a:normAutofit/>
          </a:bodyPr>
          <a:lstStyle/>
          <a:p>
            <a:r>
              <a:rPr lang="en-US" sz="3600" dirty="0"/>
              <a:t>Engage the Biblical text – Bible is basis of the lesson</a:t>
            </a:r>
          </a:p>
          <a:p>
            <a:r>
              <a:rPr lang="en-US" sz="3600" dirty="0"/>
              <a:t>Proclaim the gospel</a:t>
            </a:r>
          </a:p>
          <a:p>
            <a:r>
              <a:rPr lang="en-US" sz="3600" dirty="0"/>
              <a:t>Connect God’s Word to God’s people</a:t>
            </a:r>
          </a:p>
        </p:txBody>
      </p:sp>
    </p:spTree>
    <p:extLst>
      <p:ext uri="{BB962C8B-B14F-4D97-AF65-F5344CB8AC3E}">
        <p14:creationId xmlns:p14="http://schemas.microsoft.com/office/powerpoint/2010/main" val="2711299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FE8DF-0ADE-4F83-9AF9-E5E91EC9E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the preacher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9BE8E-3C47-49A2-863C-2AFB249A9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028185" cy="4023360"/>
          </a:xfrm>
        </p:spPr>
        <p:txBody>
          <a:bodyPr>
            <a:normAutofit/>
          </a:bodyPr>
          <a:lstStyle/>
          <a:p>
            <a:r>
              <a:rPr lang="en-US" sz="3600" dirty="0"/>
              <a:t>Engage the Biblical text – Bible is basis of the lesson</a:t>
            </a:r>
          </a:p>
          <a:p>
            <a:r>
              <a:rPr lang="en-US" sz="3600" dirty="0"/>
              <a:t>Proclaim the gospel</a:t>
            </a:r>
          </a:p>
          <a:p>
            <a:r>
              <a:rPr lang="en-US" sz="3600" dirty="0"/>
              <a:t>Connect God’s Word to God’s people</a:t>
            </a:r>
          </a:p>
          <a:p>
            <a:r>
              <a:rPr lang="en-US" sz="3600" dirty="0"/>
              <a:t>Well organized – easy to follow and understand</a:t>
            </a:r>
          </a:p>
        </p:txBody>
      </p:sp>
    </p:spTree>
    <p:extLst>
      <p:ext uri="{BB962C8B-B14F-4D97-AF65-F5344CB8AC3E}">
        <p14:creationId xmlns:p14="http://schemas.microsoft.com/office/powerpoint/2010/main" val="1017496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FE8DF-0ADE-4F83-9AF9-E5E91EC9E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the preacher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9BE8E-3C47-49A2-863C-2AFB249A9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028185" cy="4023360"/>
          </a:xfrm>
        </p:spPr>
        <p:txBody>
          <a:bodyPr>
            <a:normAutofit/>
          </a:bodyPr>
          <a:lstStyle/>
          <a:p>
            <a:r>
              <a:rPr lang="en-US" sz="3600" dirty="0"/>
              <a:t>Engage the Biblical text – Bible is basis of the lesson</a:t>
            </a:r>
          </a:p>
          <a:p>
            <a:r>
              <a:rPr lang="en-US" sz="3600" dirty="0"/>
              <a:t>Proclaim the gospel</a:t>
            </a:r>
          </a:p>
          <a:p>
            <a:r>
              <a:rPr lang="en-US" sz="3600" dirty="0"/>
              <a:t>Connect God’s Word to God’s people</a:t>
            </a:r>
          </a:p>
          <a:p>
            <a:r>
              <a:rPr lang="en-US" sz="3600" dirty="0"/>
              <a:t>Well organized – easy to follow and understand</a:t>
            </a:r>
          </a:p>
          <a:p>
            <a:r>
              <a:rPr lang="en-US" sz="3600" dirty="0"/>
              <a:t>Connect with the listener</a:t>
            </a:r>
          </a:p>
        </p:txBody>
      </p:sp>
    </p:spTree>
    <p:extLst>
      <p:ext uri="{BB962C8B-B14F-4D97-AF65-F5344CB8AC3E}">
        <p14:creationId xmlns:p14="http://schemas.microsoft.com/office/powerpoint/2010/main" val="1889836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FE8DF-0ADE-4F83-9AF9-E5E91EC9E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the preacher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9BE8E-3C47-49A2-863C-2AFB249A9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028185" cy="4023360"/>
          </a:xfrm>
        </p:spPr>
        <p:txBody>
          <a:bodyPr>
            <a:normAutofit/>
          </a:bodyPr>
          <a:lstStyle/>
          <a:p>
            <a:r>
              <a:rPr lang="en-US" sz="3600" dirty="0"/>
              <a:t>Engage the Biblical text – Bible is basis of the lesson</a:t>
            </a:r>
          </a:p>
          <a:p>
            <a:r>
              <a:rPr lang="en-US" sz="3600" dirty="0"/>
              <a:t>Proclaim the gospel</a:t>
            </a:r>
          </a:p>
          <a:p>
            <a:r>
              <a:rPr lang="en-US" sz="3600" dirty="0"/>
              <a:t>Connect God’s Word to God’s people</a:t>
            </a:r>
          </a:p>
          <a:p>
            <a:r>
              <a:rPr lang="en-US" sz="3600" dirty="0"/>
              <a:t>Well organized – easy to follow and understand</a:t>
            </a:r>
          </a:p>
          <a:p>
            <a:r>
              <a:rPr lang="en-US" sz="3600" dirty="0"/>
              <a:t>Connect with the listener</a:t>
            </a:r>
          </a:p>
          <a:p>
            <a:r>
              <a:rPr lang="en-US" sz="3600" dirty="0"/>
              <a:t>Challenge us to obey / improve / change</a:t>
            </a:r>
          </a:p>
        </p:txBody>
      </p:sp>
    </p:spTree>
    <p:extLst>
      <p:ext uri="{BB962C8B-B14F-4D97-AF65-F5344CB8AC3E}">
        <p14:creationId xmlns:p14="http://schemas.microsoft.com/office/powerpoint/2010/main" val="1685633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A0033-ED67-40FA-AE9E-097BFEE4B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the listener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D63E2-19D6-4481-B8F1-1E98C0318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Be alert – rested – mind ready to learn</a:t>
            </a:r>
          </a:p>
          <a:p>
            <a:pPr lvl="1"/>
            <a:r>
              <a:rPr lang="en-US" sz="3200" dirty="0"/>
              <a:t>Prepare for Sunday on Saturday evening</a:t>
            </a:r>
          </a:p>
          <a:p>
            <a:pPr lvl="1"/>
            <a:r>
              <a:rPr lang="en-US" sz="3200" dirty="0"/>
              <a:t>Know you want to be alert for worship</a:t>
            </a:r>
          </a:p>
          <a:p>
            <a:pPr lvl="1"/>
            <a:endParaRPr lang="en-US" sz="3200" dirty="0"/>
          </a:p>
          <a:p>
            <a:r>
              <a:rPr lang="en-US" sz="3600" b="1" dirty="0"/>
              <a:t>Make application – </a:t>
            </a:r>
          </a:p>
          <a:p>
            <a:pPr lvl="1"/>
            <a:r>
              <a:rPr lang="en-US" sz="3200" dirty="0"/>
              <a:t>I can use that in my life</a:t>
            </a:r>
          </a:p>
          <a:p>
            <a:pPr lvl="1"/>
            <a:r>
              <a:rPr lang="en-US" sz="3200" dirty="0"/>
              <a:t>I need to improve in this</a:t>
            </a:r>
          </a:p>
        </p:txBody>
      </p:sp>
    </p:spTree>
    <p:extLst>
      <p:ext uri="{BB962C8B-B14F-4D97-AF65-F5344CB8AC3E}">
        <p14:creationId xmlns:p14="http://schemas.microsoft.com/office/powerpoint/2010/main" val="3210043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A0033-ED67-40FA-AE9E-097BFEE4B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the listener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D63E2-19D6-4481-B8F1-1E98C0318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Not every response is one who comes forward</a:t>
            </a:r>
          </a:p>
          <a:p>
            <a:pPr lvl="1"/>
            <a:r>
              <a:rPr lang="en-US" sz="3200" dirty="0"/>
              <a:t>Did you learn?</a:t>
            </a:r>
          </a:p>
          <a:p>
            <a:pPr lvl="1"/>
            <a:r>
              <a:rPr lang="en-US" sz="3200" dirty="0"/>
              <a:t>Were you challenged to improve or change?</a:t>
            </a:r>
          </a:p>
          <a:p>
            <a:pPr lvl="1"/>
            <a:r>
              <a:rPr lang="en-US" sz="3200" dirty="0"/>
              <a:t>Did you decide to work on these things?</a:t>
            </a:r>
          </a:p>
          <a:p>
            <a:pPr marL="128016" lvl="1" indent="0">
              <a:buNone/>
            </a:pPr>
            <a:endParaRPr lang="en-US" sz="3200" dirty="0"/>
          </a:p>
          <a:p>
            <a:r>
              <a:rPr lang="en-US" sz="3600" b="1" dirty="0"/>
              <a:t>How do you respond to each sermon?</a:t>
            </a:r>
          </a:p>
        </p:txBody>
      </p:sp>
    </p:spTree>
    <p:extLst>
      <p:ext uri="{BB962C8B-B14F-4D97-AF65-F5344CB8AC3E}">
        <p14:creationId xmlns:p14="http://schemas.microsoft.com/office/powerpoint/2010/main" val="2233506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DB2DD-2532-4F46-A147-B7FCC8AF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Ho-hum sermons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2FD67-E7DC-4105-8771-737EE70A0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sermon takes about half of the time we spend in a worship service.</a:t>
            </a:r>
          </a:p>
          <a:p>
            <a:r>
              <a:rPr lang="en-US" sz="3600" dirty="0"/>
              <a:t>How is the sermon – worship?</a:t>
            </a:r>
          </a:p>
          <a:p>
            <a:r>
              <a:rPr lang="en-US" sz="3600" dirty="0"/>
              <a:t>Why is it often difficult to follow the lesson?</a:t>
            </a:r>
          </a:p>
          <a:p>
            <a:r>
              <a:rPr lang="en-US" sz="3600" dirty="0"/>
              <a:t>Why do we allow our minds to wander?</a:t>
            </a:r>
          </a:p>
        </p:txBody>
      </p:sp>
    </p:spTree>
    <p:extLst>
      <p:ext uri="{BB962C8B-B14F-4D97-AF65-F5344CB8AC3E}">
        <p14:creationId xmlns:p14="http://schemas.microsoft.com/office/powerpoint/2010/main" val="1778162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05027-1491-43B6-85E1-82159A223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sermon?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70529-0485-4391-92E6-22D2BAB9A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Sermon = a planned, organized speech on a spiritual subject</a:t>
            </a:r>
          </a:p>
          <a:p>
            <a:r>
              <a:rPr lang="en-US" sz="3600" dirty="0"/>
              <a:t>In prayer – we speak to God</a:t>
            </a:r>
          </a:p>
          <a:p>
            <a:r>
              <a:rPr lang="en-US" sz="3600" dirty="0"/>
              <a:t>In the sermon – God speaks to us</a:t>
            </a:r>
          </a:p>
        </p:txBody>
      </p:sp>
    </p:spTree>
    <p:extLst>
      <p:ext uri="{BB962C8B-B14F-4D97-AF65-F5344CB8AC3E}">
        <p14:creationId xmlns:p14="http://schemas.microsoft.com/office/powerpoint/2010/main" val="1459014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ED149-9ECD-453A-BE44-E6413D9A7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the sermon – worship?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22DB3-BB7E-4E00-BE89-8E2D38BE7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sermon should do one of the following:</a:t>
            </a:r>
          </a:p>
          <a:p>
            <a:r>
              <a:rPr lang="en-US" sz="3600" b="1" dirty="0"/>
              <a:t>Encourage</a:t>
            </a:r>
            <a:r>
              <a:rPr lang="en-US" sz="3600" dirty="0"/>
              <a:t> – urge you to remain faithful</a:t>
            </a:r>
          </a:p>
        </p:txBody>
      </p:sp>
    </p:spTree>
    <p:extLst>
      <p:ext uri="{BB962C8B-B14F-4D97-AF65-F5344CB8AC3E}">
        <p14:creationId xmlns:p14="http://schemas.microsoft.com/office/powerpoint/2010/main" val="2548682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ED149-9ECD-453A-BE44-E6413D9A7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the sermon – worship?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22DB3-BB7E-4E00-BE89-8E2D38BE7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sermon should do one of the following:</a:t>
            </a:r>
          </a:p>
          <a:p>
            <a:r>
              <a:rPr lang="en-US" sz="3600" b="1" dirty="0"/>
              <a:t>Encourage</a:t>
            </a:r>
            <a:r>
              <a:rPr lang="en-US" sz="3600" dirty="0"/>
              <a:t> – urge you to remain faithful</a:t>
            </a:r>
          </a:p>
          <a:p>
            <a:r>
              <a:rPr lang="en-US" sz="3600" b="1" dirty="0"/>
              <a:t>Admonish</a:t>
            </a:r>
            <a:r>
              <a:rPr lang="en-US" sz="3600" dirty="0"/>
              <a:t> – mild rebuke of the danger of sin</a:t>
            </a:r>
          </a:p>
        </p:txBody>
      </p:sp>
    </p:spTree>
    <p:extLst>
      <p:ext uri="{BB962C8B-B14F-4D97-AF65-F5344CB8AC3E}">
        <p14:creationId xmlns:p14="http://schemas.microsoft.com/office/powerpoint/2010/main" val="2941926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ED149-9ECD-453A-BE44-E6413D9A7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the sermon – worship?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22DB3-BB7E-4E00-BE89-8E2D38BE7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sermon should do one of the following:</a:t>
            </a:r>
          </a:p>
          <a:p>
            <a:r>
              <a:rPr lang="en-US" sz="3600" b="1" dirty="0"/>
              <a:t>Encourage</a:t>
            </a:r>
            <a:r>
              <a:rPr lang="en-US" sz="3600" dirty="0"/>
              <a:t> – urge you to remain faithful</a:t>
            </a:r>
          </a:p>
          <a:p>
            <a:r>
              <a:rPr lang="en-US" sz="3600" b="1" dirty="0"/>
              <a:t>Admonish</a:t>
            </a:r>
            <a:r>
              <a:rPr lang="en-US" sz="3600" dirty="0"/>
              <a:t> – mild rebuke of the danger of sin</a:t>
            </a:r>
          </a:p>
          <a:p>
            <a:r>
              <a:rPr lang="en-US" sz="3600" b="1" dirty="0"/>
              <a:t>Instruct</a:t>
            </a:r>
            <a:r>
              <a:rPr lang="en-US" sz="3600" dirty="0"/>
              <a:t> – explain difficult passages</a:t>
            </a:r>
          </a:p>
        </p:txBody>
      </p:sp>
    </p:spTree>
    <p:extLst>
      <p:ext uri="{BB962C8B-B14F-4D97-AF65-F5344CB8AC3E}">
        <p14:creationId xmlns:p14="http://schemas.microsoft.com/office/powerpoint/2010/main" val="3454013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ED149-9ECD-453A-BE44-E6413D9A7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the sermon – worship?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22DB3-BB7E-4E00-BE89-8E2D38BE7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sermon should do one of the following:</a:t>
            </a:r>
          </a:p>
          <a:p>
            <a:r>
              <a:rPr lang="en-US" sz="3600" b="1" dirty="0"/>
              <a:t>Encourage</a:t>
            </a:r>
            <a:r>
              <a:rPr lang="en-US" sz="3600" dirty="0"/>
              <a:t> – urge you to remain faithful</a:t>
            </a:r>
          </a:p>
          <a:p>
            <a:r>
              <a:rPr lang="en-US" sz="3600" b="1" dirty="0"/>
              <a:t>Admonish</a:t>
            </a:r>
            <a:r>
              <a:rPr lang="en-US" sz="3600" dirty="0"/>
              <a:t> – mild rebuke of the danger of sin</a:t>
            </a:r>
          </a:p>
          <a:p>
            <a:r>
              <a:rPr lang="en-US" sz="3600" b="1" dirty="0"/>
              <a:t>Instruct</a:t>
            </a:r>
            <a:r>
              <a:rPr lang="en-US" sz="3600" dirty="0"/>
              <a:t> – explain difficult passages</a:t>
            </a:r>
          </a:p>
          <a:p>
            <a:r>
              <a:rPr lang="en-US" sz="3600" b="1" dirty="0"/>
              <a:t>Inform</a:t>
            </a:r>
            <a:r>
              <a:rPr lang="en-US" sz="3600" dirty="0"/>
              <a:t> – Here is what God wants you to know / do</a:t>
            </a:r>
          </a:p>
        </p:txBody>
      </p:sp>
    </p:spTree>
    <p:extLst>
      <p:ext uri="{BB962C8B-B14F-4D97-AF65-F5344CB8AC3E}">
        <p14:creationId xmlns:p14="http://schemas.microsoft.com/office/powerpoint/2010/main" val="2148816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FE8DF-0ADE-4F83-9AF9-E5E91EC9E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the preacher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9BE8E-3C47-49A2-863C-2AFB249A9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028185" cy="4023360"/>
          </a:xfrm>
        </p:spPr>
        <p:txBody>
          <a:bodyPr>
            <a:normAutofit/>
          </a:bodyPr>
          <a:lstStyle/>
          <a:p>
            <a:r>
              <a:rPr lang="en-US" sz="3600" dirty="0"/>
              <a:t>Engage the Biblical text – Bible is basis of the lesson</a:t>
            </a:r>
          </a:p>
        </p:txBody>
      </p:sp>
    </p:spTree>
    <p:extLst>
      <p:ext uri="{BB962C8B-B14F-4D97-AF65-F5344CB8AC3E}">
        <p14:creationId xmlns:p14="http://schemas.microsoft.com/office/powerpoint/2010/main" val="789559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FE8DF-0ADE-4F83-9AF9-E5E91EC9E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the preacher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9BE8E-3C47-49A2-863C-2AFB249A9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028185" cy="4023360"/>
          </a:xfrm>
        </p:spPr>
        <p:txBody>
          <a:bodyPr>
            <a:normAutofit/>
          </a:bodyPr>
          <a:lstStyle/>
          <a:p>
            <a:r>
              <a:rPr lang="en-US" sz="3600" dirty="0"/>
              <a:t>Engage the Biblical text – Bible is basis of the lesson</a:t>
            </a:r>
          </a:p>
          <a:p>
            <a:r>
              <a:rPr lang="en-US" sz="3600" dirty="0"/>
              <a:t>Proclaim the gospel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51984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35</TotalTime>
  <Words>494</Words>
  <Application>Microsoft Office PowerPoint</Application>
  <PresentationFormat>Widescreen</PresentationFormat>
  <Paragraphs>72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Tw Cen MT</vt:lpstr>
      <vt:lpstr>Tw Cen MT Condensed</vt:lpstr>
      <vt:lpstr>Wingdings 3</vt:lpstr>
      <vt:lpstr>Integral</vt:lpstr>
      <vt:lpstr>Ho-Hum worship</vt:lpstr>
      <vt:lpstr>Ho-hum sermons</vt:lpstr>
      <vt:lpstr>What is a sermon?</vt:lpstr>
      <vt:lpstr>How is the sermon – worship?</vt:lpstr>
      <vt:lpstr>How is the sermon – worship?</vt:lpstr>
      <vt:lpstr>How is the sermon – worship?</vt:lpstr>
      <vt:lpstr>How is the sermon – worship?</vt:lpstr>
      <vt:lpstr>How can the preacher help?</vt:lpstr>
      <vt:lpstr>How can the preacher help?</vt:lpstr>
      <vt:lpstr>How can the preacher help?</vt:lpstr>
      <vt:lpstr>How can the preacher help?</vt:lpstr>
      <vt:lpstr>How can the preacher help?</vt:lpstr>
      <vt:lpstr>How can the preacher help?</vt:lpstr>
      <vt:lpstr>What can the listener do?</vt:lpstr>
      <vt:lpstr>What can the listener do?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Ho-Hum worship</dc:title>
  <dc:creator>Manly Luscombe</dc:creator>
  <cp:lastModifiedBy>Manly Luscombe</cp:lastModifiedBy>
  <cp:revision>4</cp:revision>
  <dcterms:created xsi:type="dcterms:W3CDTF">2017-09-09T23:00:36Z</dcterms:created>
  <dcterms:modified xsi:type="dcterms:W3CDTF">2017-09-09T23:36:05Z</dcterms:modified>
</cp:coreProperties>
</file>