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9" r:id="rId4"/>
    <p:sldId id="260" r:id="rId5"/>
    <p:sldId id="261" r:id="rId6"/>
    <p:sldId id="262" r:id="rId7"/>
    <p:sldId id="263" r:id="rId8"/>
    <p:sldId id="264" r:id="rId9"/>
    <p:sldId id="266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 varScale="1">
        <p:scale>
          <a:sx n="72" d="100"/>
          <a:sy n="72" d="100"/>
        </p:scale>
        <p:origin x="660" y="72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800"/>
            </a:lvl4pPr>
            <a:lvl5pPr marL="1828800" indent="0" algn="ctr">
              <a:buNone/>
              <a:defRPr sz="1800"/>
            </a:lvl5pPr>
            <a:lvl6pPr marL="2286000" indent="0" algn="ctr">
              <a:buNone/>
              <a:defRPr sz="1800"/>
            </a:lvl6pPr>
            <a:lvl7pPr marL="2743200" indent="0" algn="ctr">
              <a:buNone/>
              <a:defRPr sz="1800"/>
            </a:lvl7pPr>
            <a:lvl8pPr marL="3200400" indent="0" algn="ctr">
              <a:buNone/>
              <a:defRPr sz="1800"/>
            </a:lvl8pPr>
            <a:lvl9pPr marL="3657600" indent="0" algn="ctr">
              <a:buNone/>
              <a:defRPr sz="18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AD6EE87-EBD5-4F12-A48A-63ACA297AC8F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13" name="Straight Connector 12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0" name="Rectangle 9"/>
          <p:cNvSpPr/>
          <p:nvPr/>
        </p:nvSpPr>
        <p:spPr>
          <a:xfrm>
            <a:off x="0" y="-1"/>
            <a:ext cx="12192000" cy="4572001"/>
          </a:xfrm>
          <a:prstGeom prst="rect">
            <a:avLst/>
          </a:prstGeom>
          <a:solidFill>
            <a:schemeClr val="accent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D73815-2707-4475-8F1A-B873CB631BB4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1" y="762000"/>
            <a:ext cx="2628900" cy="5410200"/>
          </a:xfrm>
        </p:spPr>
        <p:txBody>
          <a:bodyPr vert="eaVert" lIns="45720" tIns="91440" rIns="45720" bIns="91440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990601" y="762000"/>
            <a:ext cx="7581900" cy="5410200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A4AFB99-0EAB-4182-AFF8-E214C82A68F6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rot="5400000" flipV="1">
            <a:off x="10058400" y="59263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5D3794B-289A-4A80-97D7-111025398D45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7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b="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610600" y="4960137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A61015F-7CC6-4D0A-9D87-873EA4C304CC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8386842" y="5264106"/>
            <a:ext cx="0" cy="914400"/>
          </a:xfrm>
          <a:prstGeom prst="line">
            <a:avLst/>
          </a:prstGeom>
          <a:ln w="19050">
            <a:solidFill>
              <a:schemeClr val="accent3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Rectangle 12"/>
          <p:cNvSpPr/>
          <p:nvPr/>
        </p:nvSpPr>
        <p:spPr>
          <a:xfrm>
            <a:off x="0" y="-1"/>
            <a:ext cx="12192000" cy="4572000"/>
          </a:xfrm>
          <a:prstGeom prst="rect">
            <a:avLst/>
          </a:prstGeom>
          <a:solidFill>
            <a:schemeClr val="accent3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024127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989320" y="2286000"/>
            <a:ext cx="4754880" cy="4023360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3C6A301-0538-44EC-B09D-202E1042A48B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300" b="0" cap="none" baseline="0">
                <a:solidFill>
                  <a:schemeClr val="accent2">
                    <a:lumMod val="75000"/>
                  </a:schemeClr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2412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990888" y="2179636"/>
            <a:ext cx="475488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300" b="0" kern="1200" cap="none" baseline="0" dirty="0">
                <a:solidFill>
                  <a:schemeClr val="accent2">
                    <a:lumMod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990888" y="2967788"/>
            <a:ext cx="4754880" cy="334157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789574A-8875-45EF-8EA2-3CAA0F7ABC4C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7EF4D4C-5367-4C26-9E2B-D8088D7FCA81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6E91E96-98B0-4413-9547-46F3504108EF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1024128" y="471509"/>
            <a:ext cx="438912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40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715000" y="822960"/>
            <a:ext cx="5678424" cy="518464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6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024128" y="2257506"/>
            <a:ext cx="438912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5C68B11-C5A8-448C-8CE9-B1A273C79CFC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FAB73BC-B049-4115-A692-8D63A059BFB8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4960138"/>
            <a:ext cx="7772400" cy="1463040"/>
          </a:xfrm>
        </p:spPr>
        <p:txBody>
          <a:bodyPr anchor="ctr">
            <a:normAutofit/>
          </a:bodyPr>
          <a:lstStyle>
            <a:lvl1pPr algn="r">
              <a:defRPr sz="5000" spc="200" baseline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12188952" cy="4572000"/>
          </a:xfrm>
          <a:solidFill>
            <a:schemeClr val="accent2">
              <a:lumMod val="60000"/>
              <a:lumOff val="40000"/>
            </a:schemeClr>
          </a:solidFill>
        </p:spPr>
        <p:txBody>
          <a:bodyPr lIns="457200" tIns="365760" rIns="45720" bIns="45720"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610600" y="4960138"/>
            <a:ext cx="32004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8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C7616CA0-919D-4A49-9C8A-62FDFB3A5183}" type="datetimeFigureOut">
              <a:rPr lang="en-US" dirty="0"/>
              <a:t>9/9/2017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67E5644-1E61-4311-A31E-84CB9C7AA8A9}" type="slidenum">
              <a:rPr lang="en-US" dirty="0"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8386843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24128" y="585216"/>
            <a:ext cx="9720072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24128" y="2286000"/>
            <a:ext cx="9720073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24129" y="6470704"/>
            <a:ext cx="2154143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90298CD5-6C1E-4009-B41F-6DF62E31D3BE}" type="datetimeFigureOut">
              <a:rPr lang="en-US" dirty="0"/>
              <a:pPr/>
              <a:t>9/9/2017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842932" y="6470704"/>
            <a:ext cx="5901459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0837333" y="6470704"/>
            <a:ext cx="97366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FAB73BC-B049-4115-A692-8D63A059BFB8}" type="slidenum">
              <a:rPr lang="en-US" dirty="0"/>
              <a:pPr/>
              <a:t>‹#›</a:t>
            </a:fld>
            <a:endParaRPr lang="en-US" dirty="0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762000" y="826324"/>
            <a:ext cx="0" cy="914400"/>
          </a:xfrm>
          <a:prstGeom prst="line">
            <a:avLst/>
          </a:prstGeom>
          <a:ln w="19050">
            <a:solidFill>
              <a:schemeClr val="accent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0" r:id="rId9"/>
    <p:sldLayoutId id="2147483658" r:id="rId10"/>
    <p:sldLayoutId id="2147483659" r:id="rId11"/>
  </p:sldLayoutIdLst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50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2"/>
        </a:buClr>
        <a:buSzPct val="100000"/>
        <a:buFont typeface="Tw Cen MT" panose="020B0602020104020603" pitchFamily="34" charset="0"/>
        <a:buChar char=" "/>
        <a:defRPr sz="22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2"/>
        </a:buClr>
        <a:buFont typeface="Wingdings 3" pitchFamily="18" charset="2"/>
        <a:buChar char="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36C5F33-9767-4424-9E55-80604FC8A07B}"/>
              </a:ext>
            </a:extLst>
          </p:cNvPr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Ho-hum worship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C03D5BE4-D12D-47A6-BD70-F8CBF42EFE3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>
            <a:normAutofit/>
          </a:bodyPr>
          <a:lstStyle/>
          <a:p>
            <a:r>
              <a:rPr lang="en-US" sz="2800" dirty="0"/>
              <a:t>Communion must not become ordinary.</a:t>
            </a:r>
          </a:p>
        </p:txBody>
      </p:sp>
      <p:pic>
        <p:nvPicPr>
          <p:cNvPr id="5" name="Picture 4">
            <a:extLst>
              <a:ext uri="{FF2B5EF4-FFF2-40B4-BE49-F238E27FC236}">
                <a16:creationId xmlns:a16="http://schemas.microsoft.com/office/drawing/2014/main" id="{AC843BB5-598F-4420-90EA-5D5D00F2B779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251874" y="0"/>
            <a:ext cx="7756031" cy="4572000"/>
          </a:xfrm>
          <a:prstGeom prst="rect">
            <a:avLst/>
          </a:prstGeom>
        </p:spPr>
      </p:pic>
      <p:sp>
        <p:nvSpPr>
          <p:cNvPr id="6" name="TextBox 5">
            <a:extLst>
              <a:ext uri="{FF2B5EF4-FFF2-40B4-BE49-F238E27FC236}">
                <a16:creationId xmlns:a16="http://schemas.microsoft.com/office/drawing/2014/main" id="{FB5AD96E-523C-4A21-91DA-376E09B91ED9}"/>
              </a:ext>
            </a:extLst>
          </p:cNvPr>
          <p:cNvSpPr txBox="1"/>
          <p:nvPr/>
        </p:nvSpPr>
        <p:spPr>
          <a:xfrm>
            <a:off x="6129889" y="238539"/>
            <a:ext cx="307450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/>
              <a:t>COMMUNION</a:t>
            </a:r>
          </a:p>
        </p:txBody>
      </p:sp>
    </p:spTree>
    <p:extLst>
      <p:ext uri="{BB962C8B-B14F-4D97-AF65-F5344CB8AC3E}">
        <p14:creationId xmlns:p14="http://schemas.microsoft.com/office/powerpoint/2010/main" val="346523814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E0B598D-B100-4A00-8127-6D09DB07023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Communion should not be ho hum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6EB9707F-5DD0-45F8-A660-A8714534FF6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Communion – Lord’s Supper – Lord’s Table</a:t>
            </a:r>
          </a:p>
          <a:p>
            <a:r>
              <a:rPr lang="en-US" sz="3600" dirty="0"/>
              <a:t>Important part of our Sunday worship</a:t>
            </a:r>
          </a:p>
          <a:p>
            <a:r>
              <a:rPr lang="en-US" sz="3600" b="1" dirty="0"/>
              <a:t>Acts 20:7 </a:t>
            </a:r>
            <a:r>
              <a:rPr lang="en-US" sz="3600" dirty="0"/>
              <a:t>Now on the first </a:t>
            </a:r>
            <a:r>
              <a:rPr lang="en-US" sz="3600" i="1" dirty="0"/>
              <a:t>day</a:t>
            </a:r>
            <a:r>
              <a:rPr lang="en-US" sz="3600" dirty="0"/>
              <a:t> of the week, when the disciples came together to break bread, Paul, ready to depart the next day, spoke to them and continued his message until midnight.</a:t>
            </a:r>
          </a:p>
        </p:txBody>
      </p:sp>
    </p:spTree>
    <p:extLst>
      <p:ext uri="{BB962C8B-B14F-4D97-AF65-F5344CB8AC3E}">
        <p14:creationId xmlns:p14="http://schemas.microsoft.com/office/powerpoint/2010/main" val="129487291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EC434-8EFB-4552-8E40-70AB1167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ho-hum communion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8E1CD-24B7-49F9-BF3D-091FA25D4C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Understand communion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BF5567-54A4-4D4E-96A1-F00186C9E3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b="1" dirty="0"/>
              <a:t>Unleavened bread </a:t>
            </a:r>
            <a:r>
              <a:rPr lang="en-US" sz="3600" dirty="0"/>
              <a:t>– the body of Christ on the cross</a:t>
            </a:r>
          </a:p>
          <a:p>
            <a:r>
              <a:rPr lang="en-US" sz="3600" b="1" dirty="0"/>
              <a:t>Fruit of the vine </a:t>
            </a:r>
            <a:r>
              <a:rPr lang="en-US" sz="3600" dirty="0"/>
              <a:t>(grape juice) – the blood of Christ shed for my sins</a:t>
            </a:r>
          </a:p>
        </p:txBody>
      </p:sp>
    </p:spTree>
    <p:extLst>
      <p:ext uri="{BB962C8B-B14F-4D97-AF65-F5344CB8AC3E}">
        <p14:creationId xmlns:p14="http://schemas.microsoft.com/office/powerpoint/2010/main" val="358189962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EC434-8EFB-4552-8E40-70AB1167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ho-hum communion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8E1CD-24B7-49F9-BF3D-091FA25D4C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Understand communion</a:t>
            </a:r>
          </a:p>
          <a:p>
            <a:r>
              <a:rPr lang="en-US" sz="3600" b="1" dirty="0"/>
              <a:t>Examine your heart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BF5567-54A4-4D4E-96A1-F00186C9E3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Where is your mind, heart and spirit?</a:t>
            </a:r>
          </a:p>
          <a:p>
            <a:r>
              <a:rPr lang="en-US" sz="3600" dirty="0"/>
              <a:t>Where is your spiritual situation?</a:t>
            </a:r>
          </a:p>
          <a:p>
            <a:r>
              <a:rPr lang="en-US" sz="3600" dirty="0"/>
              <a:t>Unworthily – in a way that does not honor Christ</a:t>
            </a:r>
          </a:p>
        </p:txBody>
      </p:sp>
    </p:spTree>
    <p:extLst>
      <p:ext uri="{BB962C8B-B14F-4D97-AF65-F5344CB8AC3E}">
        <p14:creationId xmlns:p14="http://schemas.microsoft.com/office/powerpoint/2010/main" val="1263063830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EC434-8EFB-4552-8E40-70AB1167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ho-hum communion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8E1CD-24B7-49F9-BF3D-091FA25D4C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Understand communion</a:t>
            </a:r>
          </a:p>
          <a:p>
            <a:r>
              <a:rPr lang="en-US" sz="3600" b="1" dirty="0"/>
              <a:t>Examine your heart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BF5567-54A4-4D4E-96A1-F00186C9E3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b="1" baseline="30000" dirty="0"/>
              <a:t>27</a:t>
            </a:r>
            <a:r>
              <a:rPr lang="en-US" sz="3600" dirty="0"/>
              <a:t> Therefore whoever eats this bread or drinks </a:t>
            </a:r>
            <a:r>
              <a:rPr lang="en-US" sz="3600" i="1" dirty="0"/>
              <a:t>this</a:t>
            </a:r>
            <a:r>
              <a:rPr lang="en-US" sz="3600" dirty="0"/>
              <a:t> cup of the Lord in an unworthy manner will be guilty of the body and blood of the Lord. </a:t>
            </a:r>
            <a:r>
              <a:rPr lang="en-US" b="1" baseline="30000" dirty="0"/>
              <a:t>28</a:t>
            </a:r>
            <a:r>
              <a:rPr lang="en-US" sz="3600" dirty="0"/>
              <a:t> But let a man examine himself, and so let him eat of the bread and drink of the cup. 1 Corinthians 11:27-28</a:t>
            </a:r>
          </a:p>
        </p:txBody>
      </p:sp>
    </p:spTree>
    <p:extLst>
      <p:ext uri="{BB962C8B-B14F-4D97-AF65-F5344CB8AC3E}">
        <p14:creationId xmlns:p14="http://schemas.microsoft.com/office/powerpoint/2010/main" val="1090349938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EC434-8EFB-4552-8E40-70AB1167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ho-hum communion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8E1CD-24B7-49F9-BF3D-091FA25D4C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Understand communion</a:t>
            </a:r>
          </a:p>
          <a:p>
            <a:r>
              <a:rPr lang="en-US" sz="3600" dirty="0"/>
              <a:t>Examine your heart</a:t>
            </a:r>
          </a:p>
          <a:p>
            <a:r>
              <a:rPr lang="en-US" sz="3600" b="1" dirty="0"/>
              <a:t>Deal with sin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BF5567-54A4-4D4E-96A1-F00186C9E3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Communion is a celebration for Christians</a:t>
            </a:r>
          </a:p>
          <a:p>
            <a:r>
              <a:rPr lang="en-US" sz="3600" dirty="0"/>
              <a:t>Is there sin in your life?</a:t>
            </a:r>
          </a:p>
          <a:p>
            <a:r>
              <a:rPr lang="en-US" sz="3600" dirty="0"/>
              <a:t>Deal with the sin FIRST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83278639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EC434-8EFB-4552-8E40-70AB1167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ho-hum communion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8E1CD-24B7-49F9-BF3D-091FA25D4C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Understand communion</a:t>
            </a:r>
          </a:p>
          <a:p>
            <a:r>
              <a:rPr lang="en-US" sz="3600" dirty="0"/>
              <a:t>Examine your heart</a:t>
            </a:r>
          </a:p>
          <a:p>
            <a:r>
              <a:rPr lang="en-US" sz="3600" dirty="0"/>
              <a:t>Deal with sin</a:t>
            </a:r>
          </a:p>
          <a:p>
            <a:r>
              <a:rPr lang="en-US" sz="3600" b="1" dirty="0"/>
              <a:t>Partake with thanksgiving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BF5567-54A4-4D4E-96A1-F00186C9E327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5989319" y="2084832"/>
            <a:ext cx="5394297" cy="4607516"/>
          </a:xfrm>
        </p:spPr>
        <p:txBody>
          <a:bodyPr>
            <a:normAutofit fontScale="85000" lnSpcReduction="20000"/>
          </a:bodyPr>
          <a:lstStyle/>
          <a:p>
            <a:r>
              <a:rPr lang="en-US" sz="3600" dirty="0"/>
              <a:t>Jesus took the bread and gave thanks</a:t>
            </a:r>
          </a:p>
          <a:p>
            <a:r>
              <a:rPr lang="en-US" sz="3600" dirty="0"/>
              <a:t>He took the cup and gave thanks</a:t>
            </a:r>
          </a:p>
          <a:p>
            <a:r>
              <a:rPr lang="en-US" b="1" baseline="30000" dirty="0"/>
              <a:t>23</a:t>
            </a:r>
            <a:r>
              <a:rPr lang="en-US" sz="3600" dirty="0"/>
              <a:t> For I received from the Lord that which I also delivered to you: that the Lord Jesus on the </a:t>
            </a:r>
            <a:r>
              <a:rPr lang="en-US" sz="3600" i="1" dirty="0"/>
              <a:t>same</a:t>
            </a:r>
            <a:r>
              <a:rPr lang="en-US" sz="3600" dirty="0"/>
              <a:t> night in which He was betrayed took bread; </a:t>
            </a:r>
            <a:r>
              <a:rPr lang="en-US" b="1" baseline="30000" dirty="0"/>
              <a:t>24</a:t>
            </a:r>
            <a:r>
              <a:rPr lang="en-US" sz="3600" dirty="0"/>
              <a:t> and when He had given thanks, He broke it </a:t>
            </a:r>
          </a:p>
          <a:p>
            <a:r>
              <a:rPr lang="en-US" sz="3600" b="1" dirty="0"/>
              <a:t>1 Corinthians 11:23-24a</a:t>
            </a:r>
          </a:p>
        </p:txBody>
      </p:sp>
    </p:spTree>
    <p:extLst>
      <p:ext uri="{BB962C8B-B14F-4D97-AF65-F5344CB8AC3E}">
        <p14:creationId xmlns:p14="http://schemas.microsoft.com/office/powerpoint/2010/main" val="2836269121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B0EC434-8EFB-4552-8E40-70AB11675E52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How to avoid ho-hum communion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28E8E1CD-24B7-49F9-BF3D-091FA25D4C0E}"/>
              </a:ext>
            </a:extLst>
          </p:cNvPr>
          <p:cNvSpPr>
            <a:spLocks noGrp="1"/>
          </p:cNvSpPr>
          <p:nvPr>
            <p:ph sz="half" idx="1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Understand communion</a:t>
            </a:r>
          </a:p>
          <a:p>
            <a:r>
              <a:rPr lang="en-US" sz="3600" dirty="0"/>
              <a:t>Examine your heart</a:t>
            </a:r>
          </a:p>
          <a:p>
            <a:r>
              <a:rPr lang="en-US" sz="3600" dirty="0"/>
              <a:t>Deal with sin</a:t>
            </a:r>
          </a:p>
          <a:p>
            <a:r>
              <a:rPr lang="en-US" sz="3600" b="1" dirty="0"/>
              <a:t>Partake with thanksgiving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D9BF5567-54A4-4D4E-96A1-F00186C9E327}"/>
              </a:ext>
            </a:extLst>
          </p:cNvPr>
          <p:cNvSpPr>
            <a:spLocks noGrp="1"/>
          </p:cNvSpPr>
          <p:nvPr>
            <p:ph sz="half" idx="2"/>
          </p:nvPr>
        </p:nvSpPr>
        <p:spPr/>
        <p:txBody>
          <a:bodyPr>
            <a:normAutofit/>
          </a:bodyPr>
          <a:lstStyle/>
          <a:p>
            <a:r>
              <a:rPr lang="en-US" sz="3600" dirty="0"/>
              <a:t>It is somber to remember His death and suffering on the cross</a:t>
            </a:r>
          </a:p>
          <a:p>
            <a:r>
              <a:rPr lang="en-US" sz="3600" dirty="0"/>
              <a:t>It is also a time of joy and gratitude for the love and the sacrifice for me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4287769096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09DEFEDC-ED40-45A6-94CE-A03B0BF9B02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This is serious</a:t>
            </a: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A2830A7-8013-4653-9B18-FE0FBACF38C1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6836" y="1881809"/>
            <a:ext cx="10787268" cy="4611756"/>
          </a:xfrm>
        </p:spPr>
        <p:txBody>
          <a:bodyPr>
            <a:normAutofit/>
          </a:bodyPr>
          <a:lstStyle/>
          <a:p>
            <a:r>
              <a:rPr lang="en-US" sz="3600" b="1" u="sng" dirty="0"/>
              <a:t>Communion can not become routine, ho-hum</a:t>
            </a:r>
          </a:p>
          <a:p>
            <a:r>
              <a:rPr lang="en-US" b="1" baseline="30000" dirty="0"/>
              <a:t>27</a:t>
            </a:r>
            <a:r>
              <a:rPr lang="en-US" sz="3600" dirty="0"/>
              <a:t> Therefore whoever eats this bread or drinks </a:t>
            </a:r>
            <a:r>
              <a:rPr lang="en-US" sz="3600" i="1" dirty="0"/>
              <a:t>this</a:t>
            </a:r>
            <a:r>
              <a:rPr lang="en-US" sz="3600" dirty="0"/>
              <a:t> cup of the Lord in an unworthy manner will be guilty of the body and blood of the Lord. </a:t>
            </a:r>
            <a:r>
              <a:rPr lang="en-US" b="1" baseline="30000" dirty="0"/>
              <a:t>28</a:t>
            </a:r>
            <a:r>
              <a:rPr lang="en-US" sz="3600" dirty="0"/>
              <a:t> But let a man examine himself, and so let him eat of the bread and drink of the cup. </a:t>
            </a:r>
            <a:r>
              <a:rPr lang="en-US" b="1" baseline="30000" dirty="0"/>
              <a:t>29</a:t>
            </a:r>
            <a:r>
              <a:rPr lang="en-US" sz="3600" dirty="0"/>
              <a:t> For he who eats and drinks in an unworthy manner eats and drinks judgment to himself, not discerning the Lord's body. </a:t>
            </a:r>
            <a:r>
              <a:rPr lang="en-US" sz="3600" b="1" dirty="0"/>
              <a:t>1 Corinthians 11:27-29</a:t>
            </a:r>
          </a:p>
          <a:p>
            <a:endParaRPr lang="en-US" sz="3600" dirty="0"/>
          </a:p>
        </p:txBody>
      </p:sp>
    </p:spTree>
    <p:extLst>
      <p:ext uri="{BB962C8B-B14F-4D97-AF65-F5344CB8AC3E}">
        <p14:creationId xmlns:p14="http://schemas.microsoft.com/office/powerpoint/2010/main" val="290176414"/>
      </p:ext>
    </p:extLst>
  </p:cSld>
  <p:clrMapOvr>
    <a:masterClrMapping/>
  </p:clrMapOvr>
  <mc:AlternateContent xmlns:mc="http://schemas.openxmlformats.org/markup-compatibility/2006">
    <mc:Choice xmlns:p14="http://schemas.microsoft.com/office/powerpoint/2010/main" Requires="p14">
      <p:transition spd="slow" p14:dur="1600">
        <p14:prism isContent="1" isInverted="1"/>
      </p:transition>
    </mc:Choice>
    <mc:Fallback>
      <p:transition spd="slow">
        <p:fade/>
      </p:transition>
    </mc:Fallback>
  </mc:AlternateContent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rgbClr val="2E2B21"/>
      </a:dk1>
      <a:lt1>
        <a:srgbClr val="FFFFFF"/>
      </a:lt1>
      <a:dk2>
        <a:srgbClr val="605B4F"/>
      </a:dk2>
      <a:lt2>
        <a:srgbClr val="D8D6BE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Integral">
      <a:majorFont>
        <a:latin typeface="Tw Cen MT Condensed" panose="020B06060201040202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 panose="020B0602020104020603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ntegral" id="{3577F8C9-A904-41D8-97D2-FD898F53F20E}" vid="{4825F1AF-8DBC-4E3D-9F3D-688338DA83FC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26</TotalTime>
  <Words>265</Words>
  <Application>Microsoft Office PowerPoint</Application>
  <PresentationFormat>Widescreen</PresentationFormat>
  <Paragraphs>47</Paragraphs>
  <Slides>9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3" baseType="lpstr">
      <vt:lpstr>Tw Cen MT</vt:lpstr>
      <vt:lpstr>Tw Cen MT Condensed</vt:lpstr>
      <vt:lpstr>Wingdings 3</vt:lpstr>
      <vt:lpstr>Integral</vt:lpstr>
      <vt:lpstr>Ho-hum worship</vt:lpstr>
      <vt:lpstr>Communion should not be ho hum</vt:lpstr>
      <vt:lpstr>How to avoid ho-hum communion</vt:lpstr>
      <vt:lpstr>How to avoid ho-hum communion</vt:lpstr>
      <vt:lpstr>How to avoid ho-hum communion</vt:lpstr>
      <vt:lpstr>How to avoid ho-hum communion</vt:lpstr>
      <vt:lpstr>How to avoid ho-hum communion</vt:lpstr>
      <vt:lpstr>How to avoid ho-hum communion</vt:lpstr>
      <vt:lpstr>This is serious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Ho-hum worship</dc:title>
  <dc:creator>Manly Luscombe</dc:creator>
  <cp:lastModifiedBy>Manly Luscombe</cp:lastModifiedBy>
  <cp:revision>5</cp:revision>
  <dcterms:created xsi:type="dcterms:W3CDTF">2017-09-09T22:33:53Z</dcterms:created>
  <dcterms:modified xsi:type="dcterms:W3CDTF">2017-09-09T23:00:17Z</dcterms:modified>
</cp:coreProperties>
</file>