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C5F33-9767-4424-9E55-80604FC8A0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Ho-hum worship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D5BE4-D12D-47A6-BD70-F8CBF42EFE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Communion must not become ordinary.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843BB5-598F-4420-90EA-5D5D00F2B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874" y="0"/>
            <a:ext cx="7756031" cy="4572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5AD96E-523C-4A21-91DA-376E09B91ED9}"/>
              </a:ext>
            </a:extLst>
          </p:cNvPr>
          <p:cNvSpPr txBox="1"/>
          <p:nvPr/>
        </p:nvSpPr>
        <p:spPr>
          <a:xfrm>
            <a:off x="6129889" y="238539"/>
            <a:ext cx="3074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COMMUNION</a:t>
            </a:r>
          </a:p>
        </p:txBody>
      </p:sp>
    </p:spTree>
    <p:extLst>
      <p:ext uri="{BB962C8B-B14F-4D97-AF65-F5344CB8AC3E}">
        <p14:creationId xmlns:p14="http://schemas.microsoft.com/office/powerpoint/2010/main" val="3465238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B598D-B100-4A00-8127-6D09DB07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Communion should not be ho hum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9707F-5DD0-45F8-A660-A8714534F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Communion – Lord’s Supper – Lord’s Table</a:t>
            </a:r>
          </a:p>
          <a:p>
            <a:r>
              <a:rPr lang="en-US" sz="3600" dirty="0"/>
              <a:t>Important part of our Sunday worship</a:t>
            </a:r>
          </a:p>
          <a:p>
            <a:r>
              <a:rPr lang="en-US" sz="3600" b="1" dirty="0"/>
              <a:t>Acts 20:7 </a:t>
            </a:r>
            <a:r>
              <a:rPr lang="en-US" sz="3600" dirty="0"/>
              <a:t>Now on the first </a:t>
            </a:r>
            <a:r>
              <a:rPr lang="en-US" sz="3600" i="1" dirty="0"/>
              <a:t>day</a:t>
            </a:r>
            <a:r>
              <a:rPr lang="en-US" sz="3600" dirty="0"/>
              <a:t> of the week, when the disciples came together to break bread, Paul, ready to depart the next day, spoke to them and continued his message until midnight.</a:t>
            </a:r>
          </a:p>
        </p:txBody>
      </p:sp>
    </p:spTree>
    <p:extLst>
      <p:ext uri="{BB962C8B-B14F-4D97-AF65-F5344CB8AC3E}">
        <p14:creationId xmlns:p14="http://schemas.microsoft.com/office/powerpoint/2010/main" val="1294872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C434-8EFB-4552-8E40-70AB1167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ho-hum communion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8E1CD-24B7-49F9-BF3D-091FA25D4C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Understand communion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F5567-54A4-4D4E-96A1-F00186C9E3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Unleavened bread </a:t>
            </a:r>
            <a:r>
              <a:rPr lang="en-US" sz="3600" dirty="0"/>
              <a:t>– the body of Christ on the cross</a:t>
            </a:r>
          </a:p>
          <a:p>
            <a:r>
              <a:rPr lang="en-US" sz="3600" b="1" dirty="0"/>
              <a:t>Fruit of the vine </a:t>
            </a:r>
            <a:r>
              <a:rPr lang="en-US" sz="3600" dirty="0"/>
              <a:t>(grape juice) – the blood of Christ shed for my sins</a:t>
            </a:r>
          </a:p>
        </p:txBody>
      </p:sp>
    </p:spTree>
    <p:extLst>
      <p:ext uri="{BB962C8B-B14F-4D97-AF65-F5344CB8AC3E}">
        <p14:creationId xmlns:p14="http://schemas.microsoft.com/office/powerpoint/2010/main" val="3581899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C434-8EFB-4552-8E40-70AB1167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ho-hum communion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8E1CD-24B7-49F9-BF3D-091FA25D4C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Understand communion</a:t>
            </a:r>
          </a:p>
          <a:p>
            <a:r>
              <a:rPr lang="en-US" sz="3600" b="1" dirty="0"/>
              <a:t>Examine your heart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F5567-54A4-4D4E-96A1-F00186C9E3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Where is your mind, heart and spirit?</a:t>
            </a:r>
          </a:p>
          <a:p>
            <a:r>
              <a:rPr lang="en-US" sz="3600" dirty="0"/>
              <a:t>Where is your spiritual situation?</a:t>
            </a:r>
          </a:p>
          <a:p>
            <a:r>
              <a:rPr lang="en-US" sz="3600" dirty="0"/>
              <a:t>Unworthily – in a way that does not honor Christ</a:t>
            </a:r>
          </a:p>
        </p:txBody>
      </p:sp>
    </p:spTree>
    <p:extLst>
      <p:ext uri="{BB962C8B-B14F-4D97-AF65-F5344CB8AC3E}">
        <p14:creationId xmlns:p14="http://schemas.microsoft.com/office/powerpoint/2010/main" val="1263063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C434-8EFB-4552-8E40-70AB1167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ho-hum communion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8E1CD-24B7-49F9-BF3D-091FA25D4C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Understand communion</a:t>
            </a:r>
          </a:p>
          <a:p>
            <a:r>
              <a:rPr lang="en-US" sz="3600" b="1" dirty="0"/>
              <a:t>Examine your heart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F5567-54A4-4D4E-96A1-F00186C9E3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baseline="30000" dirty="0"/>
              <a:t>27</a:t>
            </a:r>
            <a:r>
              <a:rPr lang="en-US" sz="3600" dirty="0"/>
              <a:t> Therefore whoever eats this bread or drinks </a:t>
            </a:r>
            <a:r>
              <a:rPr lang="en-US" sz="3600" i="1" dirty="0"/>
              <a:t>this</a:t>
            </a:r>
            <a:r>
              <a:rPr lang="en-US" sz="3600" dirty="0"/>
              <a:t> cup of the Lord in an unworthy manner will be guilty of the body and blood of the Lord. </a:t>
            </a:r>
            <a:r>
              <a:rPr lang="en-US" b="1" baseline="30000" dirty="0"/>
              <a:t>28</a:t>
            </a:r>
            <a:r>
              <a:rPr lang="en-US" sz="3600" dirty="0"/>
              <a:t> But let a man examine himself, and so let him eat of the bread and drink of the cup. 1 Corinthians 11:27-28</a:t>
            </a:r>
          </a:p>
        </p:txBody>
      </p:sp>
    </p:spTree>
    <p:extLst>
      <p:ext uri="{BB962C8B-B14F-4D97-AF65-F5344CB8AC3E}">
        <p14:creationId xmlns:p14="http://schemas.microsoft.com/office/powerpoint/2010/main" val="1090349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C434-8EFB-4552-8E40-70AB1167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ho-hum communion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8E1CD-24B7-49F9-BF3D-091FA25D4C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Understand communion</a:t>
            </a:r>
          </a:p>
          <a:p>
            <a:r>
              <a:rPr lang="en-US" sz="3600" dirty="0"/>
              <a:t>Examine your heart</a:t>
            </a:r>
          </a:p>
          <a:p>
            <a:r>
              <a:rPr lang="en-US" sz="3600" b="1" dirty="0"/>
              <a:t>Deal with sin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F5567-54A4-4D4E-96A1-F00186C9E3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Communion is a celebration for Christians</a:t>
            </a:r>
          </a:p>
          <a:p>
            <a:r>
              <a:rPr lang="en-US" sz="3600" dirty="0"/>
              <a:t>Is there sin in your life?</a:t>
            </a:r>
          </a:p>
          <a:p>
            <a:r>
              <a:rPr lang="en-US" sz="3600" dirty="0"/>
              <a:t>Deal with the sin FIRST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278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C434-8EFB-4552-8E40-70AB1167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ho-hum communion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8E1CD-24B7-49F9-BF3D-091FA25D4C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Understand communion</a:t>
            </a:r>
          </a:p>
          <a:p>
            <a:r>
              <a:rPr lang="en-US" sz="3600" dirty="0"/>
              <a:t>Examine your heart</a:t>
            </a:r>
          </a:p>
          <a:p>
            <a:r>
              <a:rPr lang="en-US" sz="3600" dirty="0"/>
              <a:t>Deal with sin</a:t>
            </a:r>
          </a:p>
          <a:p>
            <a:r>
              <a:rPr lang="en-US" sz="3600" b="1" dirty="0"/>
              <a:t>Partake with thanksgiving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F5567-54A4-4D4E-96A1-F00186C9E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19" y="2084832"/>
            <a:ext cx="5394297" cy="4607516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/>
              <a:t>Jesus took the bread and gave thanks</a:t>
            </a:r>
          </a:p>
          <a:p>
            <a:r>
              <a:rPr lang="en-US" sz="3600" dirty="0"/>
              <a:t>He took the cup and gave thanks</a:t>
            </a:r>
          </a:p>
          <a:p>
            <a:r>
              <a:rPr lang="en-US" b="1" baseline="30000" dirty="0"/>
              <a:t>23</a:t>
            </a:r>
            <a:r>
              <a:rPr lang="en-US" sz="3600" dirty="0"/>
              <a:t> For I received from the Lord that which I also delivered to you: that the Lord Jesus on the </a:t>
            </a:r>
            <a:r>
              <a:rPr lang="en-US" sz="3600" i="1" dirty="0"/>
              <a:t>same</a:t>
            </a:r>
            <a:r>
              <a:rPr lang="en-US" sz="3600" dirty="0"/>
              <a:t> night in which He was betrayed took bread; </a:t>
            </a:r>
            <a:r>
              <a:rPr lang="en-US" b="1" baseline="30000" dirty="0"/>
              <a:t>24</a:t>
            </a:r>
            <a:r>
              <a:rPr lang="en-US" sz="3600" dirty="0"/>
              <a:t> and when He had given thanks, He broke it </a:t>
            </a:r>
          </a:p>
          <a:p>
            <a:r>
              <a:rPr lang="en-US" sz="3600" b="1" dirty="0"/>
              <a:t>1 Corinthians 11:23-24a</a:t>
            </a:r>
          </a:p>
        </p:txBody>
      </p:sp>
    </p:spTree>
    <p:extLst>
      <p:ext uri="{BB962C8B-B14F-4D97-AF65-F5344CB8AC3E}">
        <p14:creationId xmlns:p14="http://schemas.microsoft.com/office/powerpoint/2010/main" val="2836269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C434-8EFB-4552-8E40-70AB1167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ho-hum communion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8E1CD-24B7-49F9-BF3D-091FA25D4C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Understand communion</a:t>
            </a:r>
          </a:p>
          <a:p>
            <a:r>
              <a:rPr lang="en-US" sz="3600" dirty="0"/>
              <a:t>Examine your heart</a:t>
            </a:r>
          </a:p>
          <a:p>
            <a:r>
              <a:rPr lang="en-US" sz="3600" dirty="0"/>
              <a:t>Deal with sin</a:t>
            </a:r>
          </a:p>
          <a:p>
            <a:r>
              <a:rPr lang="en-US" sz="3600" b="1" dirty="0"/>
              <a:t>Partake with thanksgiving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F5567-54A4-4D4E-96A1-F00186C9E3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It is somber to remember His death and suffering on the cross</a:t>
            </a:r>
          </a:p>
          <a:p>
            <a:r>
              <a:rPr lang="en-US" sz="3600" dirty="0"/>
              <a:t>It is also a time of joy and gratitude for the love and the sacrifice for me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7769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EFEDC-ED40-45A6-94CE-A03B0BF9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serious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830A7-8013-4653-9B18-FE0FBACF3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6" y="1881809"/>
            <a:ext cx="10787268" cy="4611756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Communion can not become routine, ho-hum</a:t>
            </a:r>
          </a:p>
          <a:p>
            <a:r>
              <a:rPr lang="en-US" b="1" baseline="30000" dirty="0"/>
              <a:t>27</a:t>
            </a:r>
            <a:r>
              <a:rPr lang="en-US" sz="3600" dirty="0"/>
              <a:t> Therefore whoever eats this bread or drinks </a:t>
            </a:r>
            <a:r>
              <a:rPr lang="en-US" sz="3600" i="1" dirty="0"/>
              <a:t>this</a:t>
            </a:r>
            <a:r>
              <a:rPr lang="en-US" sz="3600" dirty="0"/>
              <a:t> cup of the Lord in an unworthy manner will be guilty of the body and blood of the Lord. </a:t>
            </a:r>
            <a:r>
              <a:rPr lang="en-US" b="1" baseline="30000" dirty="0"/>
              <a:t>28</a:t>
            </a:r>
            <a:r>
              <a:rPr lang="en-US" sz="3600" dirty="0"/>
              <a:t> But let a man examine himself, and so let him eat of the bread and drink of the cup. </a:t>
            </a:r>
            <a:r>
              <a:rPr lang="en-US" b="1" baseline="30000" dirty="0"/>
              <a:t>29</a:t>
            </a:r>
            <a:r>
              <a:rPr lang="en-US" sz="3600" dirty="0"/>
              <a:t> For he who eats and drinks in an unworthy manner eats and drinks judgment to himself, not discerning the Lord's body. </a:t>
            </a:r>
            <a:r>
              <a:rPr lang="en-US" sz="3600" b="1" dirty="0"/>
              <a:t>1 Corinthians 11:27-29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17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</TotalTime>
  <Words>265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</vt:lpstr>
      <vt:lpstr>Ho-hum worship</vt:lpstr>
      <vt:lpstr>Communion should not be ho hum</vt:lpstr>
      <vt:lpstr>How to avoid ho-hum communion</vt:lpstr>
      <vt:lpstr>How to avoid ho-hum communion</vt:lpstr>
      <vt:lpstr>How to avoid ho-hum communion</vt:lpstr>
      <vt:lpstr>How to avoid ho-hum communion</vt:lpstr>
      <vt:lpstr>How to avoid ho-hum communion</vt:lpstr>
      <vt:lpstr>How to avoid ho-hum communion</vt:lpstr>
      <vt:lpstr>This is serious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Ho-hum worship</dc:title>
  <dc:creator>Manly Luscombe</dc:creator>
  <cp:lastModifiedBy>Manly Luscombe</cp:lastModifiedBy>
  <cp:revision>5</cp:revision>
  <dcterms:created xsi:type="dcterms:W3CDTF">2017-09-09T22:33:53Z</dcterms:created>
  <dcterms:modified xsi:type="dcterms:W3CDTF">2017-09-09T23:00:17Z</dcterms:modified>
</cp:coreProperties>
</file>