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497E-CF35-4393-8DE5-986E253599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Ho-hum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26BF-4504-48AA-8CBE-B82D02BCB6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Have our prayers become routine?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154A2-3F3E-4CC7-A435-631723D20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614" y="0"/>
            <a:ext cx="7779183" cy="45852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60081C-B19A-4601-8E23-3133B33CF001}"/>
              </a:ext>
            </a:extLst>
          </p:cNvPr>
          <p:cNvSpPr txBox="1"/>
          <p:nvPr/>
        </p:nvSpPr>
        <p:spPr>
          <a:xfrm flipH="1">
            <a:off x="6151658" y="318053"/>
            <a:ext cx="2077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415017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2086-E882-4D76-BAF7-127425A8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who hear the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9A8E-6ABE-425D-8C01-C893D34AB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Listen</a:t>
            </a:r>
            <a:r>
              <a:rPr lang="en-US" sz="3600" dirty="0"/>
              <a:t> to the words and thoughts expressed</a:t>
            </a:r>
            <a:br>
              <a:rPr lang="en-US" sz="3600" dirty="0"/>
            </a:br>
            <a:endParaRPr lang="en-US" sz="3600" dirty="0"/>
          </a:p>
          <a:p>
            <a:r>
              <a:rPr lang="en-US" sz="3600" b="1" u="sng" dirty="0"/>
              <a:t>Add</a:t>
            </a:r>
            <a:r>
              <a:rPr lang="en-US" sz="3600" dirty="0"/>
              <a:t> your own thoughts, people, concerns</a:t>
            </a:r>
            <a:br>
              <a:rPr lang="en-US" sz="3600" dirty="0"/>
            </a:br>
            <a:endParaRPr lang="en-US" sz="3600" dirty="0"/>
          </a:p>
          <a:p>
            <a:r>
              <a:rPr lang="en-US" sz="3600" b="1" u="sng" dirty="0"/>
              <a:t>Agree</a:t>
            </a:r>
            <a:r>
              <a:rPr lang="en-US" sz="3600" dirty="0"/>
              <a:t> with what was said in the prayer</a:t>
            </a:r>
          </a:p>
        </p:txBody>
      </p:sp>
    </p:spTree>
    <p:extLst>
      <p:ext uri="{BB962C8B-B14F-4D97-AF65-F5344CB8AC3E}">
        <p14:creationId xmlns:p14="http://schemas.microsoft.com/office/powerpoint/2010/main" val="345260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C7B5-E808-41A9-B79C-1BFB68BB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E4610-B468-44E1-88E4-8A19C27F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62539"/>
            <a:ext cx="9720073" cy="4546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 lowly humans get to approach the throne of God and make humble requests of the Almighty.</a:t>
            </a:r>
          </a:p>
          <a:p>
            <a:pPr marL="0" indent="0">
              <a:buNone/>
            </a:pPr>
            <a:r>
              <a:rPr lang="en-US" sz="3600" dirty="0"/>
              <a:t>All of us are involved in public prayer.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BE SURE YOUR HEART AND LIFE </a:t>
            </a:r>
          </a:p>
          <a:p>
            <a:pPr marL="0" indent="0" algn="ctr">
              <a:buNone/>
            </a:pPr>
            <a:r>
              <a:rPr lang="en-US" sz="3600" b="1" dirty="0"/>
              <a:t>ARE READY TO APPROACH </a:t>
            </a:r>
          </a:p>
          <a:p>
            <a:pPr marL="0" indent="0" algn="ctr">
              <a:buNone/>
            </a:pPr>
            <a:r>
              <a:rPr lang="en-US" sz="3600" b="1" dirty="0"/>
              <a:t>GOD’S THRONE.</a:t>
            </a:r>
          </a:p>
        </p:txBody>
      </p:sp>
    </p:spTree>
    <p:extLst>
      <p:ext uri="{BB962C8B-B14F-4D97-AF65-F5344CB8AC3E}">
        <p14:creationId xmlns:p14="http://schemas.microsoft.com/office/powerpoint/2010/main" val="6872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7B866-E974-4DAC-8CE4-2612AC9E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8E75-89C5-4126-AD48-7A514C09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 a certain point in worship we will ask some man to lead our opening prayer.</a:t>
            </a:r>
          </a:p>
          <a:p>
            <a:r>
              <a:rPr lang="en-US" sz="3600" dirty="0"/>
              <a:t>Public prayer can become ho-hum, routine.</a:t>
            </a:r>
          </a:p>
          <a:p>
            <a:r>
              <a:rPr lang="en-US" sz="3600" dirty="0"/>
              <a:t>Often we hear the same words and phrases.</a:t>
            </a:r>
          </a:p>
          <a:p>
            <a:r>
              <a:rPr lang="en-US" sz="3600" dirty="0"/>
              <a:t>We often follow the same format.</a:t>
            </a:r>
          </a:p>
        </p:txBody>
      </p:sp>
    </p:spTree>
    <p:extLst>
      <p:ext uri="{BB962C8B-B14F-4D97-AF65-F5344CB8AC3E}">
        <p14:creationId xmlns:p14="http://schemas.microsoft.com/office/powerpoint/2010/main" val="1038733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6294-F19C-4124-90BD-4161EFF6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D23D-9702-49AA-B5C7-EB8E3015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52870"/>
            <a:ext cx="9720073" cy="4267200"/>
          </a:xfrm>
        </p:spPr>
        <p:txBody>
          <a:bodyPr>
            <a:normAutofit/>
          </a:bodyPr>
          <a:lstStyle/>
          <a:p>
            <a:r>
              <a:rPr lang="en-US" sz="3600" dirty="0"/>
              <a:t>Prayer = to communicate with God, talk to God, to make a request</a:t>
            </a:r>
          </a:p>
          <a:p>
            <a:r>
              <a:rPr lang="en-US" sz="3600" dirty="0"/>
              <a:t>Prayer can include – </a:t>
            </a:r>
            <a:r>
              <a:rPr lang="en-US" sz="3600" b="1" dirty="0"/>
              <a:t>ACTSS</a:t>
            </a:r>
          </a:p>
          <a:p>
            <a:pPr lvl="1"/>
            <a:r>
              <a:rPr lang="en-US" sz="3200" b="1" dirty="0"/>
              <a:t>Adoration</a:t>
            </a:r>
            <a:r>
              <a:rPr lang="en-US" sz="3200" dirty="0"/>
              <a:t> – tell God how great He is</a:t>
            </a:r>
          </a:p>
        </p:txBody>
      </p:sp>
    </p:spTree>
    <p:extLst>
      <p:ext uri="{BB962C8B-B14F-4D97-AF65-F5344CB8AC3E}">
        <p14:creationId xmlns:p14="http://schemas.microsoft.com/office/powerpoint/2010/main" val="396576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6294-F19C-4124-90BD-4161EFF6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D23D-9702-49AA-B5C7-EB8E3015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52870"/>
            <a:ext cx="9720073" cy="4267200"/>
          </a:xfrm>
        </p:spPr>
        <p:txBody>
          <a:bodyPr>
            <a:normAutofit/>
          </a:bodyPr>
          <a:lstStyle/>
          <a:p>
            <a:r>
              <a:rPr lang="en-US" sz="3600" dirty="0"/>
              <a:t>Define: Prayer = to communicate with God, talk to God, to make a request</a:t>
            </a:r>
          </a:p>
          <a:p>
            <a:r>
              <a:rPr lang="en-US" sz="3600" dirty="0"/>
              <a:t>Prayer can include – </a:t>
            </a:r>
            <a:r>
              <a:rPr lang="en-US" sz="3600" b="1" dirty="0"/>
              <a:t>ACTSS</a:t>
            </a:r>
          </a:p>
          <a:p>
            <a:pPr lvl="1"/>
            <a:r>
              <a:rPr lang="en-US" sz="3200" b="1" dirty="0"/>
              <a:t>Adoration</a:t>
            </a:r>
            <a:r>
              <a:rPr lang="en-US" sz="3200" dirty="0"/>
              <a:t> – tell God how great He is</a:t>
            </a:r>
          </a:p>
          <a:p>
            <a:pPr lvl="1"/>
            <a:r>
              <a:rPr lang="en-US" sz="3200" b="1" dirty="0"/>
              <a:t>Confession</a:t>
            </a:r>
            <a:r>
              <a:rPr lang="en-US" sz="3200" dirty="0"/>
              <a:t> – admit our sin and seek forgiveness</a:t>
            </a:r>
          </a:p>
        </p:txBody>
      </p:sp>
    </p:spTree>
    <p:extLst>
      <p:ext uri="{BB962C8B-B14F-4D97-AF65-F5344CB8AC3E}">
        <p14:creationId xmlns:p14="http://schemas.microsoft.com/office/powerpoint/2010/main" val="260462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6294-F19C-4124-90BD-4161EFF6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D23D-9702-49AA-B5C7-EB8E3015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52870"/>
            <a:ext cx="9720073" cy="4267200"/>
          </a:xfrm>
        </p:spPr>
        <p:txBody>
          <a:bodyPr>
            <a:normAutofit/>
          </a:bodyPr>
          <a:lstStyle/>
          <a:p>
            <a:r>
              <a:rPr lang="en-US" sz="3600" dirty="0"/>
              <a:t>Define: Prayer = to communicate with God, talk to God, to make a request</a:t>
            </a:r>
          </a:p>
          <a:p>
            <a:r>
              <a:rPr lang="en-US" sz="3600" dirty="0"/>
              <a:t>Prayer can include – </a:t>
            </a:r>
            <a:r>
              <a:rPr lang="en-US" sz="3600" b="1" dirty="0"/>
              <a:t>ACTSS</a:t>
            </a:r>
          </a:p>
          <a:p>
            <a:pPr lvl="1"/>
            <a:r>
              <a:rPr lang="en-US" sz="3200" b="1" dirty="0"/>
              <a:t>Adoration</a:t>
            </a:r>
            <a:r>
              <a:rPr lang="en-US" sz="3200" dirty="0"/>
              <a:t> – tell God how great He is</a:t>
            </a:r>
          </a:p>
          <a:p>
            <a:pPr lvl="1"/>
            <a:r>
              <a:rPr lang="en-US" sz="3200" b="1" dirty="0"/>
              <a:t>Confession</a:t>
            </a:r>
            <a:r>
              <a:rPr lang="en-US" sz="3200" dirty="0"/>
              <a:t> – admit our sin and seek forgiveness</a:t>
            </a:r>
          </a:p>
          <a:p>
            <a:pPr lvl="1"/>
            <a:r>
              <a:rPr lang="en-US" sz="3200" b="1" dirty="0"/>
              <a:t>Thanksgiving</a:t>
            </a:r>
            <a:r>
              <a:rPr lang="en-US" sz="3200" dirty="0"/>
              <a:t> – be grateful for God’s blessings</a:t>
            </a:r>
          </a:p>
        </p:txBody>
      </p:sp>
    </p:spTree>
    <p:extLst>
      <p:ext uri="{BB962C8B-B14F-4D97-AF65-F5344CB8AC3E}">
        <p14:creationId xmlns:p14="http://schemas.microsoft.com/office/powerpoint/2010/main" val="420469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6294-F19C-4124-90BD-4161EFF6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D23D-9702-49AA-B5C7-EB8E3015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5304"/>
            <a:ext cx="9720073" cy="4664766"/>
          </a:xfrm>
        </p:spPr>
        <p:txBody>
          <a:bodyPr>
            <a:normAutofit/>
          </a:bodyPr>
          <a:lstStyle/>
          <a:p>
            <a:r>
              <a:rPr lang="en-US" sz="3600" dirty="0"/>
              <a:t>Define: Prayer = to communicate with God, talk to God, to make a request</a:t>
            </a:r>
          </a:p>
          <a:p>
            <a:r>
              <a:rPr lang="en-US" sz="3600" dirty="0"/>
              <a:t>Prayer can include – </a:t>
            </a:r>
            <a:r>
              <a:rPr lang="en-US" sz="3600" b="1" dirty="0"/>
              <a:t>ACTSS</a:t>
            </a:r>
          </a:p>
          <a:p>
            <a:pPr lvl="1"/>
            <a:r>
              <a:rPr lang="en-US" sz="3200" b="1" dirty="0"/>
              <a:t>Adoration</a:t>
            </a:r>
            <a:r>
              <a:rPr lang="en-US" sz="3200" dirty="0"/>
              <a:t> – tell God how great He is</a:t>
            </a:r>
          </a:p>
          <a:p>
            <a:pPr lvl="1"/>
            <a:r>
              <a:rPr lang="en-US" sz="3200" b="1" dirty="0"/>
              <a:t>Confession</a:t>
            </a:r>
            <a:r>
              <a:rPr lang="en-US" sz="3200" dirty="0"/>
              <a:t> – admit our sin and seek forgiveness</a:t>
            </a:r>
          </a:p>
          <a:p>
            <a:pPr lvl="1"/>
            <a:r>
              <a:rPr lang="en-US" sz="3200" b="1" dirty="0"/>
              <a:t>Thanksgiving</a:t>
            </a:r>
            <a:r>
              <a:rPr lang="en-US" sz="3200" dirty="0"/>
              <a:t> – be grateful for God’s blessings</a:t>
            </a:r>
          </a:p>
          <a:p>
            <a:pPr lvl="1"/>
            <a:r>
              <a:rPr lang="en-US" sz="3200" b="1" dirty="0"/>
              <a:t>Supplication</a:t>
            </a:r>
            <a:r>
              <a:rPr lang="en-US" sz="3200" dirty="0"/>
              <a:t> for others – sick, hurting, preacher, elders</a:t>
            </a:r>
          </a:p>
        </p:txBody>
      </p:sp>
    </p:spTree>
    <p:extLst>
      <p:ext uri="{BB962C8B-B14F-4D97-AF65-F5344CB8AC3E}">
        <p14:creationId xmlns:p14="http://schemas.microsoft.com/office/powerpoint/2010/main" val="298014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6294-F19C-4124-90BD-4161EFF6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prayer?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BD23D-9702-49AA-B5C7-EB8E3015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74575"/>
            <a:ext cx="9720073" cy="4638260"/>
          </a:xfrm>
        </p:spPr>
        <p:txBody>
          <a:bodyPr>
            <a:normAutofit/>
          </a:bodyPr>
          <a:lstStyle/>
          <a:p>
            <a:r>
              <a:rPr lang="en-US" sz="3600" dirty="0"/>
              <a:t>Define: Prayer = to communicate with God, talk to God, to make a request</a:t>
            </a:r>
          </a:p>
          <a:p>
            <a:r>
              <a:rPr lang="en-US" sz="3600" dirty="0"/>
              <a:t>Prayer can include – </a:t>
            </a:r>
            <a:r>
              <a:rPr lang="en-US" sz="3600" b="1" dirty="0"/>
              <a:t>ACTSS</a:t>
            </a:r>
          </a:p>
          <a:p>
            <a:pPr lvl="1"/>
            <a:r>
              <a:rPr lang="en-US" sz="3200" b="1" dirty="0"/>
              <a:t>Adoration</a:t>
            </a:r>
            <a:r>
              <a:rPr lang="en-US" sz="3200" dirty="0"/>
              <a:t> – tell God how great He is</a:t>
            </a:r>
          </a:p>
          <a:p>
            <a:pPr lvl="1"/>
            <a:r>
              <a:rPr lang="en-US" sz="3200" b="1" dirty="0"/>
              <a:t>Confession</a:t>
            </a:r>
            <a:r>
              <a:rPr lang="en-US" sz="3200" dirty="0"/>
              <a:t> – admit our sin and seek forgiveness</a:t>
            </a:r>
          </a:p>
          <a:p>
            <a:pPr lvl="1"/>
            <a:r>
              <a:rPr lang="en-US" sz="3200" b="1" dirty="0"/>
              <a:t>Thanksgiving</a:t>
            </a:r>
            <a:r>
              <a:rPr lang="en-US" sz="3200" dirty="0"/>
              <a:t> – be grateful for God’s blessings</a:t>
            </a:r>
          </a:p>
          <a:p>
            <a:pPr lvl="1"/>
            <a:r>
              <a:rPr lang="en-US" sz="3200" b="1" dirty="0"/>
              <a:t>Supplication</a:t>
            </a:r>
            <a:r>
              <a:rPr lang="en-US" sz="3200" dirty="0"/>
              <a:t> for others – sick, hurting, preacher, elders</a:t>
            </a:r>
          </a:p>
          <a:p>
            <a:pPr lvl="1"/>
            <a:r>
              <a:rPr lang="en-US" sz="3200" b="1" dirty="0"/>
              <a:t>Submission</a:t>
            </a:r>
            <a:r>
              <a:rPr lang="en-US" sz="3200" dirty="0"/>
              <a:t> to God – Your will be done</a:t>
            </a:r>
          </a:p>
        </p:txBody>
      </p:sp>
    </p:spTree>
    <p:extLst>
      <p:ext uri="{BB962C8B-B14F-4D97-AF65-F5344CB8AC3E}">
        <p14:creationId xmlns:p14="http://schemas.microsoft.com/office/powerpoint/2010/main" val="78184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245B4-17D7-4EF7-BDA8-FA1B0571D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who lead in public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ED9B-E203-4D73-BE36-084ED737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79374"/>
            <a:ext cx="9720073" cy="4029986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Direct the thoughts on the heart of the congregation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Mention those who are sick, needing our prayers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Specific is better than generic</a:t>
            </a:r>
          </a:p>
          <a:p>
            <a:endParaRPr lang="en-US" sz="3600" dirty="0"/>
          </a:p>
          <a:p>
            <a:r>
              <a:rPr lang="en-US" sz="3600" dirty="0"/>
              <a:t>Don’t make announcements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008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E8EF-2E98-4560-97D0-71BA5008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 leading in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DF7C-DB39-44D5-A508-71DF993E2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can the leader of prayer do to prevent our prayers becoming ho-hum?</a:t>
            </a:r>
          </a:p>
          <a:p>
            <a:r>
              <a:rPr lang="en-US" sz="3600" dirty="0"/>
              <a:t>If you know in advance – have a plan in mind</a:t>
            </a:r>
          </a:p>
          <a:p>
            <a:r>
              <a:rPr lang="en-US" sz="3600" dirty="0"/>
              <a:t>Know who you want to pray for – sick, events, etc.</a:t>
            </a:r>
          </a:p>
          <a:p>
            <a:r>
              <a:rPr lang="en-US" sz="3600" dirty="0"/>
              <a:t>Know what is needed – gospel meeting, VBS, etc.</a:t>
            </a:r>
          </a:p>
        </p:txBody>
      </p:sp>
    </p:spTree>
    <p:extLst>
      <p:ext uri="{BB962C8B-B14F-4D97-AF65-F5344CB8AC3E}">
        <p14:creationId xmlns:p14="http://schemas.microsoft.com/office/powerpoint/2010/main" val="402720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427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Ho-hum worship</vt:lpstr>
      <vt:lpstr>introduction</vt:lpstr>
      <vt:lpstr>What is prayer?</vt:lpstr>
      <vt:lpstr>What is prayer?</vt:lpstr>
      <vt:lpstr>What is prayer?</vt:lpstr>
      <vt:lpstr>What is prayer?</vt:lpstr>
      <vt:lpstr>What is prayer?</vt:lpstr>
      <vt:lpstr>Those who lead in public prayer</vt:lpstr>
      <vt:lpstr>Men leading in prayer</vt:lpstr>
      <vt:lpstr>All who hear the prayer</vt:lpstr>
      <vt:lpstr>Prayer is important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Ho-hum worship</dc:title>
  <dc:creator>Manly Luscombe</dc:creator>
  <cp:lastModifiedBy>Manly Luscombe</cp:lastModifiedBy>
  <cp:revision>5</cp:revision>
  <dcterms:created xsi:type="dcterms:W3CDTF">2017-09-09T21:53:35Z</dcterms:created>
  <dcterms:modified xsi:type="dcterms:W3CDTF">2017-09-09T22:32:46Z</dcterms:modified>
</cp:coreProperties>
</file>