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640" cy="4390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7e00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1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5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pPr algn="r"/>
            <a:fld id="{88F08AD3-E238-46FD-860C-D920D6133FDD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000" spc="-1">
                <a:solidFill>
                  <a:srgbClr val="ffffff"/>
                </a:solidFill>
                <a:latin typeface="Broadway BT"/>
              </a:rPr>
              <a:t>Heaven and Earth to Boot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en-US" sz="3600" spc="-1">
                <a:solidFill>
                  <a:srgbClr val="ffffff"/>
                </a:solidFill>
                <a:latin typeface="Arial"/>
              </a:rPr>
              <a:t>Matthew 6:33 </a:t>
            </a:r>
            <a:endParaRPr/>
          </a:p>
          <a:p>
            <a:pPr algn="ctr"/>
            <a:r>
              <a:rPr b="1" lang="en-US" sz="3600" spc="-1">
                <a:solidFill>
                  <a:srgbClr val="ffffff"/>
                </a:solidFill>
                <a:latin typeface="Arial"/>
              </a:rPr>
              <a:t>But seek first the kingdom of God and His righteousness, and all these things shall be added to you. 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 Conditional Promise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274320" y="1172520"/>
            <a:ext cx="9301320" cy="4131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ADDED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Seek heaven, church, spiritual life, righteousness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Material needs of life will be “flung in”</a:t>
            </a: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lang="en-US" sz="32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4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oadway BT"/>
              </a:rPr>
              <a:t>God offers Heaven </a:t>
            </a:r>
            <a:r>
              <a:rPr lang="en-US" sz="4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oadway BT"/>
              </a:rPr>
              <a:t>
</a:t>
            </a:r>
            <a:r>
              <a:rPr lang="en-US" sz="4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oadway BT"/>
              </a:rPr>
              <a:t>And Earth to Boot!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An Obligation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SEEK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latin typeface="Arial"/>
              </a:rPr>
              <a:t>Search diligently, look for, seek out, hunt for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latin typeface="Arial"/>
              </a:rPr>
              <a:t>Herod at the birth of Jesus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Philippians 2:12b</a:t>
            </a:r>
            <a:r>
              <a:rPr lang="en-US" sz="3200" spc="-1">
                <a:solidFill>
                  <a:srgbClr val="ffffff"/>
                </a:solidFill>
                <a:latin typeface="Arial"/>
              </a:rPr>
              <a:t> work out your own salvation with fear and trembling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An Obligation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SEEK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There is no requirement for tomorrow.</a:t>
            </a:r>
            <a:r>
              <a:rPr lang="en-US" sz="3200" spc="-1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lang="en-US" sz="3200" spc="-1">
                <a:latin typeface="Arial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John 9:4</a:t>
            </a:r>
            <a:r>
              <a:rPr lang="en-US" sz="3200" spc="-1">
                <a:solidFill>
                  <a:srgbClr val="ffffff"/>
                </a:solidFill>
                <a:latin typeface="Arial"/>
              </a:rPr>
              <a:t> I must work the works of Him who sent Me while it is day; the night is coming when no one can work.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An Object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KINGDOM AND RIGHTEOUSNESS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material gain – money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fame – fortune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prominence – prestige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doctrines of men – own opinions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An Object</a:t>
            </a:r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504000" y="1326600"/>
            <a:ext cx="9071640" cy="3976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KINGDOM AND RIGHTEOUSNESS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Kingdom = church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Blessings are in it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Ephesians 1:3</a:t>
            </a: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Blessed be the God and Father of our Lord Jesus Christ, who has blessed us with every spiritual blessing in the heavenly places in Christ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An Object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274320" y="1172520"/>
            <a:ext cx="9301320" cy="4131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KINGDOM AND RIGHTEOUSNESS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Righteousness = doing what is right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Psalm 119:172</a:t>
            </a: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My tongue shall speak of Your word, For all Your commandments are righteousness.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 John 2:29</a:t>
            </a: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If you know that He is righteous, you know that everyone who practices righteousness is born of Him.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An Order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274320" y="1172520"/>
            <a:ext cx="9301320" cy="4131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FIRST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hard to understand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Very difficult to apply to our lives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Apply to all parts of your life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Trips, places to go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Things to do, people to visit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Things to see, activities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An Order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274320" y="1172520"/>
            <a:ext cx="9301320" cy="4131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FIRST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When you have 2 or more things to do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do you choose?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do you decide?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Whatever you choose is </a:t>
            </a:r>
            <a:r>
              <a:rPr b="1" lang="en-US" sz="3200" spc="-1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</a:t>
            </a: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 is more important for my salvation?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800" spc="-1">
                <a:solidFill>
                  <a:srgbClr val="ffffff"/>
                </a:solidFill>
                <a:latin typeface="Broadway BT"/>
              </a:rPr>
              <a:t>A Conditional Promise</a:t>
            </a:r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274320" y="1172520"/>
            <a:ext cx="9301320" cy="4131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200" spc="-1">
                <a:solidFill>
                  <a:srgbClr val="ffffff"/>
                </a:solidFill>
                <a:latin typeface="Arial"/>
              </a:rPr>
              <a:t>ADDED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“</a:t>
            </a: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boot” = when a trade is unequal, you ask for something else thrown in, extra, to boot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Many have this backwards. They have material things first.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Seek the spiritual first. God will add the material things in life – to boot.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Application>LibreOffice/5.0.3.2$Windows_x86 LibreOffice_project/e5f16313668ac592c1bfb310f4390624e3dbfb75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2016-01-09T12:29:37Z</dcterms:created>
  <dc:creator>Manly Luscombe</dc:creator>
  <dc:language>en-US</dc:language>
  <cp:lastModifiedBy>Manly Luscombe</cp:lastModifiedBy>
  <dcterms:modified xsi:type="dcterms:W3CDTF">2016-01-09T12:57:26Z</dcterms:modified>
  <cp:revision>3</cp:revision>
</cp:coreProperties>
</file>