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03E617D5-5E60-4EF9-B3DA-49206071A314}"/>
    <pc:docChg chg="custSel addSld modSld">
      <pc:chgData name="Account Update" userId="d66a401e1e7a39bf" providerId="LiveId" clId="{03E617D5-5E60-4EF9-B3DA-49206071A314}" dt="2023-11-10T17:46:03.792" v="1631" actId="255"/>
      <pc:docMkLst>
        <pc:docMk/>
      </pc:docMkLst>
      <pc:sldChg chg="addSp delSp modSp mod">
        <pc:chgData name="Account Update" userId="d66a401e1e7a39bf" providerId="LiveId" clId="{03E617D5-5E60-4EF9-B3DA-49206071A314}" dt="2023-11-10T17:46:03.792" v="1631" actId="255"/>
        <pc:sldMkLst>
          <pc:docMk/>
          <pc:sldMk cId="3832593766" sldId="256"/>
        </pc:sldMkLst>
        <pc:spChg chg="mod">
          <ac:chgData name="Account Update" userId="d66a401e1e7a39bf" providerId="LiveId" clId="{03E617D5-5E60-4EF9-B3DA-49206071A314}" dt="2023-11-10T17:45:51.474" v="1630" actId="113"/>
          <ac:spMkLst>
            <pc:docMk/>
            <pc:sldMk cId="3832593766" sldId="256"/>
            <ac:spMk id="2" creationId="{4BF89CD1-F6D2-F213-A9E6-88723184E5BA}"/>
          </ac:spMkLst>
        </pc:spChg>
        <pc:spChg chg="mod">
          <ac:chgData name="Account Update" userId="d66a401e1e7a39bf" providerId="LiveId" clId="{03E617D5-5E60-4EF9-B3DA-49206071A314}" dt="2023-11-10T17:46:03.792" v="1631" actId="255"/>
          <ac:spMkLst>
            <pc:docMk/>
            <pc:sldMk cId="3832593766" sldId="256"/>
            <ac:spMk id="3" creationId="{CA7A4B9E-1DF4-2B2F-76ED-B4CCF924FB47}"/>
          </ac:spMkLst>
        </pc:spChg>
        <pc:picChg chg="add del mod">
          <ac:chgData name="Account Update" userId="d66a401e1e7a39bf" providerId="LiveId" clId="{03E617D5-5E60-4EF9-B3DA-49206071A314}" dt="2023-11-10T17:45:42.868" v="1629" actId="478"/>
          <ac:picMkLst>
            <pc:docMk/>
            <pc:sldMk cId="3832593766" sldId="256"/>
            <ac:picMk id="1026" creationId="{6F356CCD-5AB4-CE17-A744-721C3FBB0FAA}"/>
          </ac:picMkLst>
        </pc:picChg>
      </pc:sldChg>
      <pc:sldChg chg="modSp mod">
        <pc:chgData name="Account Update" userId="d66a401e1e7a39bf" providerId="LiveId" clId="{03E617D5-5E60-4EF9-B3DA-49206071A314}" dt="2023-11-10T16:24:59.323" v="88" actId="14100"/>
        <pc:sldMkLst>
          <pc:docMk/>
          <pc:sldMk cId="3512992597" sldId="257"/>
        </pc:sldMkLst>
        <pc:spChg chg="mod">
          <ac:chgData name="Account Update" userId="d66a401e1e7a39bf" providerId="LiveId" clId="{03E617D5-5E60-4EF9-B3DA-49206071A314}" dt="2023-11-10T16:24:40.234" v="86" actId="27636"/>
          <ac:spMkLst>
            <pc:docMk/>
            <pc:sldMk cId="3512992597" sldId="257"/>
            <ac:spMk id="2" creationId="{3EF98335-C51C-B22C-A79A-956830C910E6}"/>
          </ac:spMkLst>
        </pc:spChg>
        <pc:spChg chg="mod">
          <ac:chgData name="Account Update" userId="d66a401e1e7a39bf" providerId="LiveId" clId="{03E617D5-5E60-4EF9-B3DA-49206071A314}" dt="2023-11-10T16:24:59.323" v="88" actId="14100"/>
          <ac:spMkLst>
            <pc:docMk/>
            <pc:sldMk cId="3512992597" sldId="257"/>
            <ac:spMk id="3" creationId="{30E2F11F-62A0-162D-287F-957C779EDD37}"/>
          </ac:spMkLst>
        </pc:spChg>
      </pc:sldChg>
      <pc:sldChg chg="modSp add mod">
        <pc:chgData name="Account Update" userId="d66a401e1e7a39bf" providerId="LiveId" clId="{03E617D5-5E60-4EF9-B3DA-49206071A314}" dt="2023-11-10T16:27:49.415" v="299" actId="255"/>
        <pc:sldMkLst>
          <pc:docMk/>
          <pc:sldMk cId="791412866" sldId="258"/>
        </pc:sldMkLst>
        <pc:spChg chg="mod">
          <ac:chgData name="Account Update" userId="d66a401e1e7a39bf" providerId="LiveId" clId="{03E617D5-5E60-4EF9-B3DA-49206071A314}" dt="2023-11-10T16:25:20.554" v="101" actId="20577"/>
          <ac:spMkLst>
            <pc:docMk/>
            <pc:sldMk cId="791412866" sldId="258"/>
            <ac:spMk id="2" creationId="{3EF98335-C51C-B22C-A79A-956830C910E6}"/>
          </ac:spMkLst>
        </pc:spChg>
        <pc:spChg chg="mod">
          <ac:chgData name="Account Update" userId="d66a401e1e7a39bf" providerId="LiveId" clId="{03E617D5-5E60-4EF9-B3DA-49206071A314}" dt="2023-11-10T16:27:49.415" v="299" actId="255"/>
          <ac:spMkLst>
            <pc:docMk/>
            <pc:sldMk cId="791412866" sldId="258"/>
            <ac:spMk id="3" creationId="{30E2F11F-62A0-162D-287F-957C779EDD37}"/>
          </ac:spMkLst>
        </pc:spChg>
      </pc:sldChg>
      <pc:sldChg chg="modSp add mod">
        <pc:chgData name="Account Update" userId="d66a401e1e7a39bf" providerId="LiveId" clId="{03E617D5-5E60-4EF9-B3DA-49206071A314}" dt="2023-11-10T17:42:18.985" v="1626" actId="20577"/>
        <pc:sldMkLst>
          <pc:docMk/>
          <pc:sldMk cId="3023244428" sldId="259"/>
        </pc:sldMkLst>
        <pc:spChg chg="mod">
          <ac:chgData name="Account Update" userId="d66a401e1e7a39bf" providerId="LiveId" clId="{03E617D5-5E60-4EF9-B3DA-49206071A314}" dt="2023-11-10T17:42:18.985" v="1626" actId="20577"/>
          <ac:spMkLst>
            <pc:docMk/>
            <pc:sldMk cId="3023244428" sldId="259"/>
            <ac:spMk id="3" creationId="{30E2F11F-62A0-162D-287F-957C779EDD37}"/>
          </ac:spMkLst>
        </pc:spChg>
      </pc:sldChg>
      <pc:sldChg chg="modSp add mod">
        <pc:chgData name="Account Update" userId="d66a401e1e7a39bf" providerId="LiveId" clId="{03E617D5-5E60-4EF9-B3DA-49206071A314}" dt="2023-11-10T16:37:18.720" v="631" actId="115"/>
        <pc:sldMkLst>
          <pc:docMk/>
          <pc:sldMk cId="2581745157" sldId="260"/>
        </pc:sldMkLst>
        <pc:spChg chg="mod">
          <ac:chgData name="Account Update" userId="d66a401e1e7a39bf" providerId="LiveId" clId="{03E617D5-5E60-4EF9-B3DA-49206071A314}" dt="2023-11-10T16:32:27.605" v="539" actId="20577"/>
          <ac:spMkLst>
            <pc:docMk/>
            <pc:sldMk cId="2581745157" sldId="260"/>
            <ac:spMk id="2" creationId="{3EF98335-C51C-B22C-A79A-956830C910E6}"/>
          </ac:spMkLst>
        </pc:spChg>
        <pc:spChg chg="mod">
          <ac:chgData name="Account Update" userId="d66a401e1e7a39bf" providerId="LiveId" clId="{03E617D5-5E60-4EF9-B3DA-49206071A314}" dt="2023-11-10T16:37:18.720" v="631" actId="115"/>
          <ac:spMkLst>
            <pc:docMk/>
            <pc:sldMk cId="2581745157" sldId="260"/>
            <ac:spMk id="3" creationId="{30E2F11F-62A0-162D-287F-957C779EDD37}"/>
          </ac:spMkLst>
        </pc:spChg>
      </pc:sldChg>
      <pc:sldChg chg="modSp add mod">
        <pc:chgData name="Account Update" userId="d66a401e1e7a39bf" providerId="LiveId" clId="{03E617D5-5E60-4EF9-B3DA-49206071A314}" dt="2023-11-10T16:37:28.274" v="632" actId="115"/>
        <pc:sldMkLst>
          <pc:docMk/>
          <pc:sldMk cId="69636141" sldId="261"/>
        </pc:sldMkLst>
        <pc:spChg chg="mod">
          <ac:chgData name="Account Update" userId="d66a401e1e7a39bf" providerId="LiveId" clId="{03E617D5-5E60-4EF9-B3DA-49206071A314}" dt="2023-11-10T16:37:28.274" v="632" actId="115"/>
          <ac:spMkLst>
            <pc:docMk/>
            <pc:sldMk cId="69636141" sldId="261"/>
            <ac:spMk id="3" creationId="{30E2F11F-62A0-162D-287F-957C779EDD37}"/>
          </ac:spMkLst>
        </pc:spChg>
      </pc:sldChg>
      <pc:sldChg chg="modSp add mod">
        <pc:chgData name="Account Update" userId="d66a401e1e7a39bf" providerId="LiveId" clId="{03E617D5-5E60-4EF9-B3DA-49206071A314}" dt="2023-11-10T16:39:30.809" v="666" actId="115"/>
        <pc:sldMkLst>
          <pc:docMk/>
          <pc:sldMk cId="2183801707" sldId="262"/>
        </pc:sldMkLst>
        <pc:spChg chg="mod">
          <ac:chgData name="Account Update" userId="d66a401e1e7a39bf" providerId="LiveId" clId="{03E617D5-5E60-4EF9-B3DA-49206071A314}" dt="2023-11-10T16:39:30.809" v="666" actId="115"/>
          <ac:spMkLst>
            <pc:docMk/>
            <pc:sldMk cId="2183801707" sldId="262"/>
            <ac:spMk id="3" creationId="{30E2F11F-62A0-162D-287F-957C779EDD37}"/>
          </ac:spMkLst>
        </pc:spChg>
      </pc:sldChg>
      <pc:sldChg chg="modSp add mod">
        <pc:chgData name="Account Update" userId="d66a401e1e7a39bf" providerId="LiveId" clId="{03E617D5-5E60-4EF9-B3DA-49206071A314}" dt="2023-11-10T16:47:58.820" v="817" actId="27636"/>
        <pc:sldMkLst>
          <pc:docMk/>
          <pc:sldMk cId="3484156004" sldId="263"/>
        </pc:sldMkLst>
        <pc:spChg chg="mod">
          <ac:chgData name="Account Update" userId="d66a401e1e7a39bf" providerId="LiveId" clId="{03E617D5-5E60-4EF9-B3DA-49206071A314}" dt="2023-11-10T16:40:35.644" v="736" actId="115"/>
          <ac:spMkLst>
            <pc:docMk/>
            <pc:sldMk cId="3484156004" sldId="263"/>
            <ac:spMk id="2" creationId="{3EF98335-C51C-B22C-A79A-956830C910E6}"/>
          </ac:spMkLst>
        </pc:spChg>
        <pc:spChg chg="mod">
          <ac:chgData name="Account Update" userId="d66a401e1e7a39bf" providerId="LiveId" clId="{03E617D5-5E60-4EF9-B3DA-49206071A314}" dt="2023-11-10T16:47:58.820" v="817" actId="27636"/>
          <ac:spMkLst>
            <pc:docMk/>
            <pc:sldMk cId="3484156004" sldId="263"/>
            <ac:spMk id="3" creationId="{30E2F11F-62A0-162D-287F-957C779EDD37}"/>
          </ac:spMkLst>
        </pc:spChg>
      </pc:sldChg>
      <pc:sldChg chg="modSp add mod">
        <pc:chgData name="Account Update" userId="d66a401e1e7a39bf" providerId="LiveId" clId="{03E617D5-5E60-4EF9-B3DA-49206071A314}" dt="2023-11-10T16:47:52.550" v="815" actId="20577"/>
        <pc:sldMkLst>
          <pc:docMk/>
          <pc:sldMk cId="201573931" sldId="264"/>
        </pc:sldMkLst>
        <pc:spChg chg="mod">
          <ac:chgData name="Account Update" userId="d66a401e1e7a39bf" providerId="LiveId" clId="{03E617D5-5E60-4EF9-B3DA-49206071A314}" dt="2023-11-10T16:47:52.550" v="815" actId="20577"/>
          <ac:spMkLst>
            <pc:docMk/>
            <pc:sldMk cId="201573931" sldId="264"/>
            <ac:spMk id="3" creationId="{30E2F11F-62A0-162D-287F-957C779EDD37}"/>
          </ac:spMkLst>
        </pc:spChg>
      </pc:sldChg>
      <pc:sldChg chg="modSp add mod">
        <pc:chgData name="Account Update" userId="d66a401e1e7a39bf" providerId="LiveId" clId="{03E617D5-5E60-4EF9-B3DA-49206071A314}" dt="2023-11-10T16:51:16.980" v="1015" actId="313"/>
        <pc:sldMkLst>
          <pc:docMk/>
          <pc:sldMk cId="2378863874" sldId="265"/>
        </pc:sldMkLst>
        <pc:spChg chg="mod">
          <ac:chgData name="Account Update" userId="d66a401e1e7a39bf" providerId="LiveId" clId="{03E617D5-5E60-4EF9-B3DA-49206071A314}" dt="2023-11-10T16:49:11.813" v="856" actId="20577"/>
          <ac:spMkLst>
            <pc:docMk/>
            <pc:sldMk cId="2378863874" sldId="265"/>
            <ac:spMk id="2" creationId="{3EF98335-C51C-B22C-A79A-956830C910E6}"/>
          </ac:spMkLst>
        </pc:spChg>
        <pc:spChg chg="mod">
          <ac:chgData name="Account Update" userId="d66a401e1e7a39bf" providerId="LiveId" clId="{03E617D5-5E60-4EF9-B3DA-49206071A314}" dt="2023-11-10T16:51:16.980" v="1015" actId="313"/>
          <ac:spMkLst>
            <pc:docMk/>
            <pc:sldMk cId="2378863874" sldId="265"/>
            <ac:spMk id="3" creationId="{30E2F11F-62A0-162D-287F-957C779EDD37}"/>
          </ac:spMkLst>
        </pc:spChg>
      </pc:sldChg>
      <pc:sldChg chg="modSp add mod">
        <pc:chgData name="Account Update" userId="d66a401e1e7a39bf" providerId="LiveId" clId="{03E617D5-5E60-4EF9-B3DA-49206071A314}" dt="2023-11-10T17:31:19.350" v="1301" actId="20577"/>
        <pc:sldMkLst>
          <pc:docMk/>
          <pc:sldMk cId="2611456826" sldId="266"/>
        </pc:sldMkLst>
        <pc:spChg chg="mod">
          <ac:chgData name="Account Update" userId="d66a401e1e7a39bf" providerId="LiveId" clId="{03E617D5-5E60-4EF9-B3DA-49206071A314}" dt="2023-11-10T16:56:33.757" v="1254" actId="20577"/>
          <ac:spMkLst>
            <pc:docMk/>
            <pc:sldMk cId="2611456826" sldId="266"/>
            <ac:spMk id="2" creationId="{3EF98335-C51C-B22C-A79A-956830C910E6}"/>
          </ac:spMkLst>
        </pc:spChg>
        <pc:spChg chg="mod">
          <ac:chgData name="Account Update" userId="d66a401e1e7a39bf" providerId="LiveId" clId="{03E617D5-5E60-4EF9-B3DA-49206071A314}" dt="2023-11-10T17:31:19.350" v="1301" actId="20577"/>
          <ac:spMkLst>
            <pc:docMk/>
            <pc:sldMk cId="2611456826" sldId="266"/>
            <ac:spMk id="3" creationId="{30E2F11F-62A0-162D-287F-957C779EDD37}"/>
          </ac:spMkLst>
        </pc:spChg>
      </pc:sldChg>
      <pc:sldChg chg="modSp add mod">
        <pc:chgData name="Account Update" userId="d66a401e1e7a39bf" providerId="LiveId" clId="{03E617D5-5E60-4EF9-B3DA-49206071A314}" dt="2023-11-10T17:39:07.222" v="1600" actId="20577"/>
        <pc:sldMkLst>
          <pc:docMk/>
          <pc:sldMk cId="1212366766" sldId="267"/>
        </pc:sldMkLst>
        <pc:spChg chg="mod">
          <ac:chgData name="Account Update" userId="d66a401e1e7a39bf" providerId="LiveId" clId="{03E617D5-5E60-4EF9-B3DA-49206071A314}" dt="2023-11-10T17:32:03.201" v="1306" actId="14100"/>
          <ac:spMkLst>
            <pc:docMk/>
            <pc:sldMk cId="1212366766" sldId="267"/>
            <ac:spMk id="2" creationId="{3EF98335-C51C-B22C-A79A-956830C910E6}"/>
          </ac:spMkLst>
        </pc:spChg>
        <pc:spChg chg="mod">
          <ac:chgData name="Account Update" userId="d66a401e1e7a39bf" providerId="LiveId" clId="{03E617D5-5E60-4EF9-B3DA-49206071A314}" dt="2023-11-10T17:39:07.222" v="1600" actId="20577"/>
          <ac:spMkLst>
            <pc:docMk/>
            <pc:sldMk cId="1212366766" sldId="267"/>
            <ac:spMk id="3" creationId="{30E2F11F-62A0-162D-287F-957C779EDD37}"/>
          </ac:spMkLst>
        </pc:spChg>
      </pc:sldChg>
      <pc:sldChg chg="modSp add mod">
        <pc:chgData name="Account Update" userId="d66a401e1e7a39bf" providerId="LiveId" clId="{03E617D5-5E60-4EF9-B3DA-49206071A314}" dt="2023-11-10T17:38:56.523" v="1597" actId="255"/>
        <pc:sldMkLst>
          <pc:docMk/>
          <pc:sldMk cId="2224281067" sldId="268"/>
        </pc:sldMkLst>
        <pc:spChg chg="mod">
          <ac:chgData name="Account Update" userId="d66a401e1e7a39bf" providerId="LiveId" clId="{03E617D5-5E60-4EF9-B3DA-49206071A314}" dt="2023-11-10T17:35:35.773" v="1494" actId="20577"/>
          <ac:spMkLst>
            <pc:docMk/>
            <pc:sldMk cId="2224281067" sldId="268"/>
            <ac:spMk id="2" creationId="{3EF98335-C51C-B22C-A79A-956830C910E6}"/>
          </ac:spMkLst>
        </pc:spChg>
        <pc:spChg chg="mod">
          <ac:chgData name="Account Update" userId="d66a401e1e7a39bf" providerId="LiveId" clId="{03E617D5-5E60-4EF9-B3DA-49206071A314}" dt="2023-11-10T17:38:56.523" v="1597" actId="255"/>
          <ac:spMkLst>
            <pc:docMk/>
            <pc:sldMk cId="2224281067" sldId="268"/>
            <ac:spMk id="3" creationId="{30E2F11F-62A0-162D-287F-957C779EDD37}"/>
          </ac:spMkLst>
        </pc:spChg>
      </pc:sldChg>
    </pc:docChg>
  </pc:docChgLst>
  <pc:docChgLst>
    <pc:chgData name="Account Update" userId="d66a401e1e7a39bf" providerId="LiveId" clId="{F5E451CA-1F78-4430-88C4-29B4DC19224A}"/>
    <pc:docChg chg="modSld">
      <pc:chgData name="Account Update" userId="d66a401e1e7a39bf" providerId="LiveId" clId="{F5E451CA-1F78-4430-88C4-29B4DC19224A}" dt="2024-01-01T12:41:14.840" v="1" actId="20577"/>
      <pc:docMkLst>
        <pc:docMk/>
      </pc:docMkLst>
      <pc:sldChg chg="modSp mod">
        <pc:chgData name="Account Update" userId="d66a401e1e7a39bf" providerId="LiveId" clId="{F5E451CA-1F78-4430-88C4-29B4DC19224A}" dt="2024-01-01T12:41:14.840" v="1" actId="20577"/>
        <pc:sldMkLst>
          <pc:docMk/>
          <pc:sldMk cId="2224281067" sldId="268"/>
        </pc:sldMkLst>
        <pc:spChg chg="mod">
          <ac:chgData name="Account Update" userId="d66a401e1e7a39bf" providerId="LiveId" clId="{F5E451CA-1F78-4430-88C4-29B4DC19224A}" dt="2024-01-01T12:41:14.840" v="1" actId="20577"/>
          <ac:spMkLst>
            <pc:docMk/>
            <pc:sldMk cId="2224281067" sldId="268"/>
            <ac:spMk id="3" creationId="{30E2F11F-62A0-162D-287F-957C779EDD3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89CD1-F6D2-F213-A9E6-88723184E5BA}"/>
              </a:ext>
            </a:extLst>
          </p:cNvPr>
          <p:cNvSpPr>
            <a:spLocks noGrp="1"/>
          </p:cNvSpPr>
          <p:nvPr>
            <p:ph type="ctrTitle"/>
          </p:nvPr>
        </p:nvSpPr>
        <p:spPr/>
        <p:txBody>
          <a:bodyPr/>
          <a:lstStyle/>
          <a:p>
            <a:r>
              <a:rPr lang="en-US" b="1" dirty="0"/>
              <a:t>Is your heart</a:t>
            </a:r>
            <a:br>
              <a:rPr lang="en-US" b="1" dirty="0"/>
            </a:br>
            <a:r>
              <a:rPr lang="en-US" b="1" dirty="0"/>
              <a:t>right with god?</a:t>
            </a:r>
          </a:p>
        </p:txBody>
      </p:sp>
      <p:sp>
        <p:nvSpPr>
          <p:cNvPr id="3" name="Subtitle 2">
            <a:extLst>
              <a:ext uri="{FF2B5EF4-FFF2-40B4-BE49-F238E27FC236}">
                <a16:creationId xmlns:a16="http://schemas.microsoft.com/office/drawing/2014/main" id="{CA7A4B9E-1DF4-2B2F-76ED-B4CCF924FB47}"/>
              </a:ext>
            </a:extLst>
          </p:cNvPr>
          <p:cNvSpPr>
            <a:spLocks noGrp="1"/>
          </p:cNvSpPr>
          <p:nvPr>
            <p:ph type="subTitle" idx="1"/>
          </p:nvPr>
        </p:nvSpPr>
        <p:spPr/>
        <p:txBody>
          <a:bodyPr>
            <a:normAutofit/>
          </a:bodyPr>
          <a:lstStyle/>
          <a:p>
            <a:r>
              <a:rPr lang="en-US" sz="2400" dirty="0"/>
              <a:t>Acts 8:14-24</a:t>
            </a:r>
          </a:p>
        </p:txBody>
      </p:sp>
    </p:spTree>
    <p:extLst>
      <p:ext uri="{BB962C8B-B14F-4D97-AF65-F5344CB8AC3E}">
        <p14:creationId xmlns:p14="http://schemas.microsoft.com/office/powerpoint/2010/main" val="3832593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When can our heart be </a:t>
            </a:r>
            <a:r>
              <a:rPr lang="en-US" u="sng" dirty="0"/>
              <a:t>not</a:t>
            </a:r>
            <a:r>
              <a:rPr lang="en-US" dirty="0"/>
              <a:t> right with god?</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a:bodyPr>
          <a:lstStyle/>
          <a:p>
            <a:pPr marR="0" algn="l" rtl="0"/>
            <a:r>
              <a:rPr lang="en-US" sz="2800" b="0" i="0" u="none" strike="noStrike" baseline="0" dirty="0">
                <a:latin typeface="Verdana" panose="020B0604030504040204" pitchFamily="34" charset="0"/>
              </a:rPr>
              <a:t>When worship is “boring”.</a:t>
            </a:r>
          </a:p>
          <a:p>
            <a:pPr lvl="1"/>
            <a:r>
              <a:rPr lang="en-US" sz="2600" dirty="0">
                <a:latin typeface="Verdana" panose="020B0604030504040204" pitchFamily="34" charset="0"/>
              </a:rPr>
              <a:t>Entertain me.</a:t>
            </a:r>
          </a:p>
          <a:p>
            <a:pPr lvl="1"/>
            <a:r>
              <a:rPr lang="en-US" sz="2600" b="0" i="0" u="none" strike="noStrike" baseline="0" dirty="0">
                <a:latin typeface="Verdana" panose="020B0604030504040204" pitchFamily="34" charset="0"/>
              </a:rPr>
              <a:t>Don’t offend me or make me uncomfortable.</a:t>
            </a:r>
          </a:p>
          <a:p>
            <a:pPr lvl="1"/>
            <a:r>
              <a:rPr lang="en-US" sz="2600" dirty="0">
                <a:latin typeface="Verdana" panose="020B0604030504040204" pitchFamily="34" charset="0"/>
              </a:rPr>
              <a:t>Don’t talk about sin.</a:t>
            </a:r>
          </a:p>
          <a:p>
            <a:pPr lvl="1"/>
            <a:r>
              <a:rPr lang="en-US" sz="2600" b="0" i="0" u="none" strike="noStrike" baseline="0" dirty="0">
                <a:latin typeface="Verdana" panose="020B0604030504040204" pitchFamily="34" charset="0"/>
              </a:rPr>
              <a:t>“I don’t get anything out of worship.”</a:t>
            </a:r>
          </a:p>
        </p:txBody>
      </p:sp>
    </p:spTree>
    <p:extLst>
      <p:ext uri="{BB962C8B-B14F-4D97-AF65-F5344CB8AC3E}">
        <p14:creationId xmlns:p14="http://schemas.microsoft.com/office/powerpoint/2010/main" val="2378863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When is the Christian’s heart </a:t>
            </a:r>
            <a:r>
              <a:rPr lang="en-US" u="sng" dirty="0"/>
              <a:t>not</a:t>
            </a:r>
            <a:r>
              <a:rPr lang="en-US" dirty="0"/>
              <a:t> right with god?</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lnSpcReduction="10000"/>
          </a:bodyPr>
          <a:lstStyle/>
          <a:p>
            <a:pPr marR="0" algn="l" rtl="0"/>
            <a:r>
              <a:rPr lang="en-US" sz="2800" b="0" i="0" u="none" strike="noStrike" baseline="0" dirty="0">
                <a:latin typeface="Verdana" panose="020B0604030504040204" pitchFamily="34" charset="0"/>
              </a:rPr>
              <a:t>When worship is “boring”.</a:t>
            </a:r>
          </a:p>
          <a:p>
            <a:pPr marR="0" algn="l" rtl="0"/>
            <a:r>
              <a:rPr lang="en-US" sz="2800" dirty="0">
                <a:latin typeface="Verdana" panose="020B0604030504040204" pitchFamily="34" charset="0"/>
              </a:rPr>
              <a:t>When there is no joy in Bible study.</a:t>
            </a:r>
          </a:p>
          <a:p>
            <a:pPr marR="0" algn="l" rtl="0"/>
            <a:r>
              <a:rPr lang="en-US" sz="2800" b="0" i="0" u="none" strike="noStrike" baseline="0" dirty="0">
                <a:latin typeface="Verdana" panose="020B0604030504040204" pitchFamily="34" charset="0"/>
              </a:rPr>
              <a:t>When singing praises does bring joy to your heart.</a:t>
            </a:r>
          </a:p>
          <a:p>
            <a:r>
              <a:rPr lang="en-US" sz="2800" b="0" i="0" u="none" strike="noStrike" baseline="0" dirty="0">
                <a:latin typeface="Verdana" panose="020B0604030504040204" pitchFamily="34" charset="0"/>
              </a:rPr>
              <a:t>When you are not interested in souls.</a:t>
            </a:r>
          </a:p>
          <a:p>
            <a:pPr marR="0" algn="l" rtl="0"/>
            <a:r>
              <a:rPr lang="en-US" sz="2800" dirty="0">
                <a:latin typeface="Verdana" panose="020B0604030504040204" pitchFamily="34" charset="0"/>
              </a:rPr>
              <a:t>When you are angry with a brother. </a:t>
            </a:r>
          </a:p>
          <a:p>
            <a:r>
              <a:rPr lang="en-US" sz="2800" b="0" i="0" u="none" strike="noStrike" baseline="0" dirty="0">
                <a:latin typeface="Verdana" panose="020B0604030504040204" pitchFamily="34" charset="0"/>
              </a:rPr>
              <a:t>(Matthew 5:23)  Therefore if you bring your gift to the altar, and there remember that your brother has something against you, (24)  leave your gift there before the altar, and go your way. First be reconciled to your brother, and then come and offer your gift.</a:t>
            </a:r>
          </a:p>
        </p:txBody>
      </p:sp>
    </p:spTree>
    <p:extLst>
      <p:ext uri="{BB962C8B-B14F-4D97-AF65-F5344CB8AC3E}">
        <p14:creationId xmlns:p14="http://schemas.microsoft.com/office/powerpoint/2010/main" val="2611456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640682" cy="606725"/>
          </a:xfrm>
        </p:spPr>
        <p:txBody>
          <a:bodyPr>
            <a:normAutofit fontScale="90000"/>
          </a:bodyPr>
          <a:lstStyle/>
          <a:p>
            <a:r>
              <a:rPr lang="en-US" dirty="0"/>
              <a:t>When is the non-Christian’s heart </a:t>
            </a:r>
            <a:r>
              <a:rPr lang="en-US" u="sng" dirty="0"/>
              <a:t>not</a:t>
            </a:r>
            <a:r>
              <a:rPr lang="en-US" dirty="0"/>
              <a:t> right with god?</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a:bodyPr>
          <a:lstStyle/>
          <a:p>
            <a:pPr marR="0" algn="l" rtl="0"/>
            <a:r>
              <a:rPr lang="en-US" sz="2800" b="0" i="0" u="none" strike="noStrike" baseline="0" dirty="0">
                <a:latin typeface="Verdana" panose="020B0604030504040204" pitchFamily="34" charset="0"/>
              </a:rPr>
              <a:t>When one turns a deaf ear to God’s Word.</a:t>
            </a:r>
          </a:p>
          <a:p>
            <a:pPr marR="0" algn="l" rtl="0"/>
            <a:endParaRPr lang="en-US" sz="2800" b="0" i="0" u="none" strike="noStrike" baseline="0" dirty="0">
              <a:latin typeface="Verdana" panose="020B0604030504040204" pitchFamily="34" charset="0"/>
            </a:endParaRPr>
          </a:p>
          <a:p>
            <a:pPr marR="0" algn="l" rtl="0"/>
            <a:r>
              <a:rPr lang="en-US" sz="2800" dirty="0">
                <a:latin typeface="Verdana" panose="020B0604030504040204" pitchFamily="34" charset="0"/>
              </a:rPr>
              <a:t>When one refuses to believe and obey God.</a:t>
            </a:r>
          </a:p>
          <a:p>
            <a:pPr marR="0" algn="l" rtl="0"/>
            <a:endParaRPr lang="en-US" sz="2800" dirty="0">
              <a:latin typeface="Verdana" panose="020B0604030504040204" pitchFamily="34" charset="0"/>
            </a:endParaRPr>
          </a:p>
          <a:p>
            <a:pPr marR="0" algn="l" rtl="0"/>
            <a:r>
              <a:rPr lang="en-US" sz="2800" dirty="0">
                <a:latin typeface="Verdana" panose="020B0604030504040204" pitchFamily="34" charset="0"/>
              </a:rPr>
              <a:t>When one rejects the commands of God.</a:t>
            </a:r>
          </a:p>
        </p:txBody>
      </p:sp>
    </p:spTree>
    <p:extLst>
      <p:ext uri="{BB962C8B-B14F-4D97-AF65-F5344CB8AC3E}">
        <p14:creationId xmlns:p14="http://schemas.microsoft.com/office/powerpoint/2010/main" val="1212366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640682" cy="606725"/>
          </a:xfrm>
        </p:spPr>
        <p:txBody>
          <a:bodyPr>
            <a:normAutofit fontScale="90000"/>
          </a:bodyPr>
          <a:lstStyle/>
          <a:p>
            <a:r>
              <a:rPr lang="en-US" dirty="0"/>
              <a:t>conclusion</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lnSpcReduction="10000"/>
          </a:bodyPr>
          <a:lstStyle/>
          <a:p>
            <a:pPr marR="0" algn="l" rtl="0"/>
            <a:r>
              <a:rPr lang="en-US" sz="2800" b="0" i="0" u="none" strike="noStrike" baseline="0" dirty="0">
                <a:latin typeface="Verdana" panose="020B0604030504040204" pitchFamily="34" charset="0"/>
              </a:rPr>
              <a:t>We can’t please </a:t>
            </a:r>
            <a:r>
              <a:rPr lang="en-US" sz="2800" b="0" i="0" u="none" strike="noStrike" baseline="0">
                <a:latin typeface="Verdana" panose="020B0604030504040204" pitchFamily="34" charset="0"/>
              </a:rPr>
              <a:t>God if </a:t>
            </a:r>
            <a:r>
              <a:rPr lang="en-US" sz="2800" b="0" i="0" u="none" strike="noStrike" baseline="0" dirty="0">
                <a:latin typeface="Verdana" panose="020B0604030504040204" pitchFamily="34" charset="0"/>
              </a:rPr>
              <a:t>our heart is not right.</a:t>
            </a:r>
          </a:p>
          <a:p>
            <a:pPr marR="0" algn="l" rtl="0"/>
            <a:r>
              <a:rPr lang="en-US" sz="2800" b="0" i="0" u="none" strike="noStrike" baseline="0" dirty="0">
                <a:latin typeface="Verdana" panose="020B0604030504040204" pitchFamily="34" charset="0"/>
              </a:rPr>
              <a:t>(Acts 8:20)  But Peter said to him, "Your money perish with you, because you thought that the gift of God could be purchased with money! (21)  You have neither part nor portion in this matter, </a:t>
            </a:r>
            <a:r>
              <a:rPr lang="en-US" sz="2800" b="1" i="0" u="sng" strike="noStrike" baseline="0" dirty="0">
                <a:latin typeface="Verdana" panose="020B0604030504040204" pitchFamily="34" charset="0"/>
              </a:rPr>
              <a:t>for your heart is not right in the sight of God</a:t>
            </a:r>
            <a:r>
              <a:rPr lang="en-US" sz="2800" b="0" i="0" u="none" strike="noStrike" baseline="0" dirty="0">
                <a:latin typeface="Verdana" panose="020B0604030504040204" pitchFamily="34" charset="0"/>
              </a:rPr>
              <a:t>. (22)  Repent therefore of this your wickedness, and pray God if perhaps the thought of your heart may be forgiven you.</a:t>
            </a:r>
          </a:p>
          <a:p>
            <a:pPr marR="0" algn="l" rtl="0"/>
            <a:endParaRPr lang="en-US" sz="2800" dirty="0">
              <a:latin typeface="Verdana" panose="020B0604030504040204" pitchFamily="34" charset="0"/>
            </a:endParaRPr>
          </a:p>
          <a:p>
            <a:pPr marR="0" algn="ctr" rtl="0"/>
            <a:r>
              <a:rPr lang="en-US" sz="3600" b="0" i="0" u="none" strike="noStrike" baseline="0" dirty="0">
                <a:latin typeface="Verdana" panose="020B0604030504040204" pitchFamily="34" charset="0"/>
              </a:rPr>
              <a:t>HOW IS YOUR HEART?</a:t>
            </a:r>
            <a:endParaRPr lang="en-US" sz="360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2224281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Acts 8:18-24</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lnSpcReduction="10000"/>
          </a:bodyPr>
          <a:lstStyle/>
          <a:p>
            <a:pPr marR="0" algn="l" rtl="0"/>
            <a:r>
              <a:rPr lang="en-US" sz="2400" b="0" i="0" u="none" strike="noStrike" baseline="0" dirty="0">
                <a:latin typeface="Verdana" panose="020B0604030504040204" pitchFamily="34" charset="0"/>
              </a:rPr>
              <a:t>(18)  And when Simon saw that through the laying on of the apostles' hands the Holy Spirit was given, he offered them money, (19)  saying, "Give me this power also, that anyone on whom I lay hands may receive the Holy Spirit.“ (20)  But Peter said to him, "Your money perish with you, because you thought that the gift of God could be purchased with money! (21)  You have neither part nor portion in this matter, for your heart is not right in the sight of God. (22)  Repent therefore of this your wickedness, and pray God if perhaps the thought of your heart may be forgiven you. (23)  For I see that you are poisoned by bitterness and bound by iniquity.“ (24)  Then Simon answered and said, "Pray to the Lord for me, that none of the things which you have spoken may come upon me."</a:t>
            </a:r>
          </a:p>
          <a:p>
            <a:endParaRPr lang="en-US" dirty="0"/>
          </a:p>
        </p:txBody>
      </p:sp>
    </p:spTree>
    <p:extLst>
      <p:ext uri="{BB962C8B-B14F-4D97-AF65-F5344CB8AC3E}">
        <p14:creationId xmlns:p14="http://schemas.microsoft.com/office/powerpoint/2010/main" val="3512992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a:bodyPr>
          <a:lstStyle/>
          <a:p>
            <a:pPr marR="0" algn="l" rtl="0"/>
            <a:r>
              <a:rPr lang="en-US" sz="2800" b="0" i="0" u="none" strike="noStrike" baseline="0" dirty="0">
                <a:latin typeface="Verdana" panose="020B0604030504040204" pitchFamily="34" charset="0"/>
              </a:rPr>
              <a:t>Phillip was preaching in Samaria.</a:t>
            </a:r>
          </a:p>
          <a:p>
            <a:pPr marR="0" algn="l" rtl="0"/>
            <a:r>
              <a:rPr lang="en-US" sz="2800" dirty="0">
                <a:latin typeface="Verdana" panose="020B0604030504040204" pitchFamily="34" charset="0"/>
              </a:rPr>
              <a:t>Many believed, including Simon.</a:t>
            </a:r>
          </a:p>
          <a:p>
            <a:pPr marR="0" algn="l" rtl="0"/>
            <a:r>
              <a:rPr lang="en-US" sz="2800" b="0" i="0" u="none" strike="noStrike" baseline="0" dirty="0">
                <a:latin typeface="Verdana" panose="020B0604030504040204" pitchFamily="34" charset="0"/>
              </a:rPr>
              <a:t>Peter and John came and performed miracles.</a:t>
            </a:r>
          </a:p>
          <a:p>
            <a:pPr marR="0" algn="l" rtl="0"/>
            <a:r>
              <a:rPr lang="en-US" sz="2800" dirty="0">
                <a:latin typeface="Verdana" panose="020B0604030504040204" pitchFamily="34" charset="0"/>
              </a:rPr>
              <a:t>Simon sought to buy the power to do miracles.</a:t>
            </a:r>
          </a:p>
          <a:p>
            <a:pPr marR="0" algn="l" rtl="0"/>
            <a:r>
              <a:rPr lang="en-US" sz="2800" b="0" i="0" u="none" strike="noStrike" baseline="0" dirty="0">
                <a:latin typeface="Verdana" panose="020B0604030504040204" pitchFamily="34" charset="0"/>
              </a:rPr>
              <a:t>Pe</a:t>
            </a:r>
            <a:r>
              <a:rPr lang="en-US" sz="2800" dirty="0">
                <a:latin typeface="Verdana" panose="020B0604030504040204" pitchFamily="34" charset="0"/>
              </a:rPr>
              <a:t>ter rebukes him.</a:t>
            </a:r>
          </a:p>
          <a:p>
            <a:pPr marR="0" algn="l" rtl="0"/>
            <a:r>
              <a:rPr lang="en-US" sz="2800" b="0" i="0" u="none" strike="noStrike" baseline="0" dirty="0">
                <a:latin typeface="Verdana" panose="020B0604030504040204" pitchFamily="34" charset="0"/>
              </a:rPr>
              <a:t>Simon repents.</a:t>
            </a:r>
          </a:p>
          <a:p>
            <a:endParaRPr lang="en-US" dirty="0"/>
          </a:p>
        </p:txBody>
      </p:sp>
    </p:spTree>
    <p:extLst>
      <p:ext uri="{BB962C8B-B14F-4D97-AF65-F5344CB8AC3E}">
        <p14:creationId xmlns:p14="http://schemas.microsoft.com/office/powerpoint/2010/main" val="79141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fontScale="92500"/>
          </a:bodyPr>
          <a:lstStyle/>
          <a:p>
            <a:pPr marR="0" algn="l" rtl="0"/>
            <a:r>
              <a:rPr lang="en-US" sz="2800" b="0" i="0" u="none" strike="noStrike" baseline="0" dirty="0">
                <a:latin typeface="Verdana" panose="020B0604030504040204" pitchFamily="34" charset="0"/>
              </a:rPr>
              <a:t>What is the “heart” that was not right?</a:t>
            </a:r>
          </a:p>
          <a:p>
            <a:pPr marR="0" algn="l" rtl="0"/>
            <a:r>
              <a:rPr lang="en-US" sz="2800" dirty="0">
                <a:latin typeface="Verdana" panose="020B0604030504040204" pitchFamily="34" charset="0"/>
              </a:rPr>
              <a:t>NOT: The organ in our body that pumps blood.</a:t>
            </a:r>
          </a:p>
          <a:p>
            <a:pPr marR="0" algn="l" rtl="0"/>
            <a:r>
              <a:rPr lang="en-US" sz="2800" b="0" i="0" u="none" strike="noStrike" baseline="0" dirty="0">
                <a:latin typeface="Verdana" panose="020B0604030504040204" pitchFamily="34" charset="0"/>
              </a:rPr>
              <a:t>BUT: The center of our being, emotions, mind, will, judgment, intellect.</a:t>
            </a:r>
          </a:p>
          <a:p>
            <a:pPr marR="0" algn="l" rtl="0"/>
            <a:endParaRPr lang="en-US" sz="2800" b="0" i="0" u="none" strike="noStrike" baseline="0" dirty="0">
              <a:latin typeface="Verdana" panose="020B0604030504040204" pitchFamily="34" charset="0"/>
            </a:endParaRPr>
          </a:p>
          <a:p>
            <a:r>
              <a:rPr lang="en-US" sz="2800" b="0" i="0" u="none" strike="noStrike" baseline="0" dirty="0">
                <a:latin typeface="Verdana" panose="020B0604030504040204" pitchFamily="34" charset="0"/>
              </a:rPr>
              <a:t>(Proverbs 23:7)  For as he thinks in his heart, so </a:t>
            </a:r>
            <a:r>
              <a:rPr lang="en-US" sz="2800" b="0" i="1" u="none" strike="noStrike" baseline="0" dirty="0">
                <a:latin typeface="Verdana" panose="020B0604030504040204" pitchFamily="34" charset="0"/>
              </a:rPr>
              <a:t>is</a:t>
            </a:r>
            <a:r>
              <a:rPr lang="en-US" sz="2800" b="0" i="0" u="none" strike="noStrike" baseline="0" dirty="0">
                <a:latin typeface="Verdana" panose="020B0604030504040204" pitchFamily="34" charset="0"/>
              </a:rPr>
              <a:t> he. "Eat and drink!" he says to you, But his heart is not with you.</a:t>
            </a:r>
          </a:p>
          <a:p>
            <a:endParaRPr lang="en-US" sz="2800" dirty="0">
              <a:latin typeface="Verdana" panose="020B0604030504040204" pitchFamily="34" charset="0"/>
            </a:endParaRPr>
          </a:p>
          <a:p>
            <a:r>
              <a:rPr lang="en-US" sz="2800" b="0" i="0" u="none" strike="noStrike" baseline="0" dirty="0">
                <a:latin typeface="Verdana" panose="020B0604030504040204" pitchFamily="34" charset="0"/>
              </a:rPr>
              <a:t>WHAT ABOUT YOUR HEART? IS IT RIGHT WITH GOD?</a:t>
            </a:r>
          </a:p>
          <a:p>
            <a:pPr marR="0" algn="l" rtl="0"/>
            <a:endParaRPr lang="en-US" sz="2800" b="0" i="0" u="none" strike="noStrike" baseline="0" dirty="0">
              <a:latin typeface="Verdana" panose="020B0604030504040204" pitchFamily="34" charset="0"/>
            </a:endParaRPr>
          </a:p>
          <a:p>
            <a:endParaRPr lang="en-US" dirty="0"/>
          </a:p>
        </p:txBody>
      </p:sp>
    </p:spTree>
    <p:extLst>
      <p:ext uri="{BB962C8B-B14F-4D97-AF65-F5344CB8AC3E}">
        <p14:creationId xmlns:p14="http://schemas.microsoft.com/office/powerpoint/2010/main" val="3023244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The necessity of our heart being right</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a:bodyPr>
          <a:lstStyle/>
          <a:p>
            <a:pPr marR="0" algn="l" rtl="0"/>
            <a:r>
              <a:rPr lang="en-US" sz="2800" b="0" i="0" u="none" strike="noStrike" baseline="0" dirty="0">
                <a:latin typeface="Verdana" panose="020B0604030504040204" pitchFamily="34" charset="0"/>
              </a:rPr>
              <a:t>(Proverbs 4:23)  Keep your heart with all diligence, For out of it </a:t>
            </a:r>
            <a:r>
              <a:rPr lang="en-US" sz="2800" b="0" i="1" u="none" strike="noStrike" baseline="0" dirty="0">
                <a:latin typeface="Verdana" panose="020B0604030504040204" pitchFamily="34" charset="0"/>
              </a:rPr>
              <a:t>spring</a:t>
            </a:r>
            <a:r>
              <a:rPr lang="en-US" sz="2800" b="0" i="0" u="none" strike="noStrike" baseline="0" dirty="0">
                <a:latin typeface="Verdana" panose="020B0604030504040204" pitchFamily="34" charset="0"/>
              </a:rPr>
              <a:t> the issues of life.</a:t>
            </a:r>
          </a:p>
          <a:p>
            <a:pPr marR="0" algn="l" rtl="0"/>
            <a:endParaRPr lang="en-US" sz="2800" b="0" i="0" u="none" strike="noStrike" baseline="0" dirty="0">
              <a:latin typeface="Verdana" panose="020B0604030504040204" pitchFamily="34" charset="0"/>
            </a:endParaRPr>
          </a:p>
          <a:p>
            <a:pPr marR="0" algn="l" rtl="0"/>
            <a:r>
              <a:rPr lang="en-US" sz="2800" u="sng" dirty="0">
                <a:latin typeface="Verdana" panose="020B0604030504040204" pitchFamily="34" charset="0"/>
              </a:rPr>
              <a:t>Heart = what you value, treasure </a:t>
            </a:r>
          </a:p>
          <a:p>
            <a:r>
              <a:rPr lang="en-US" sz="2800" b="0" i="0" u="none" strike="noStrike" baseline="0" dirty="0">
                <a:latin typeface="Verdana" panose="020B0604030504040204" pitchFamily="34" charset="0"/>
              </a:rPr>
              <a:t>(Matthew 6:21)  For where your treasure is, there your heart will be also.</a:t>
            </a:r>
          </a:p>
          <a:p>
            <a:pPr marR="0" algn="l" rtl="0"/>
            <a:endParaRPr lang="en-US" sz="2800" b="0" i="0" u="none" strike="noStrike" baseline="0" dirty="0">
              <a:latin typeface="Verdana" panose="020B0604030504040204" pitchFamily="34" charset="0"/>
            </a:endParaRPr>
          </a:p>
          <a:p>
            <a:endParaRPr lang="en-US" dirty="0"/>
          </a:p>
        </p:txBody>
      </p:sp>
    </p:spTree>
    <p:extLst>
      <p:ext uri="{BB962C8B-B14F-4D97-AF65-F5344CB8AC3E}">
        <p14:creationId xmlns:p14="http://schemas.microsoft.com/office/powerpoint/2010/main" val="258174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The necessity of our heart being right</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a:bodyPr>
          <a:lstStyle/>
          <a:p>
            <a:pPr marR="0" algn="l" rtl="0"/>
            <a:r>
              <a:rPr lang="en-US" sz="2800" b="0" i="0" u="none" strike="noStrike" baseline="0" dirty="0">
                <a:latin typeface="Verdana" panose="020B0604030504040204" pitchFamily="34" charset="0"/>
              </a:rPr>
              <a:t>(Proverbs 4:23)  Keep your heart with all diligence, For out of it </a:t>
            </a:r>
            <a:r>
              <a:rPr lang="en-US" sz="2800" b="0" i="1" u="none" strike="noStrike" baseline="0" dirty="0">
                <a:latin typeface="Verdana" panose="020B0604030504040204" pitchFamily="34" charset="0"/>
              </a:rPr>
              <a:t>spring</a:t>
            </a:r>
            <a:r>
              <a:rPr lang="en-US" sz="2800" b="0" i="0" u="none" strike="noStrike" baseline="0" dirty="0">
                <a:latin typeface="Verdana" panose="020B0604030504040204" pitchFamily="34" charset="0"/>
              </a:rPr>
              <a:t> the issues of life.</a:t>
            </a:r>
          </a:p>
          <a:p>
            <a:pPr marR="0" algn="l" rtl="0"/>
            <a:r>
              <a:rPr lang="en-US" sz="2800" dirty="0">
                <a:latin typeface="Verdana" panose="020B0604030504040204" pitchFamily="34" charset="0"/>
              </a:rPr>
              <a:t>Heart = what you value </a:t>
            </a:r>
          </a:p>
          <a:p>
            <a:endParaRPr lang="en-US" sz="1800" b="0" i="0" u="none" strike="noStrike" baseline="0" dirty="0">
              <a:latin typeface="Verdana" panose="020B0604030504040204" pitchFamily="34" charset="0"/>
            </a:endParaRPr>
          </a:p>
          <a:p>
            <a:pPr marR="0" algn="l" rtl="0"/>
            <a:r>
              <a:rPr lang="en-US" sz="2800" b="0" i="0" u="sng" strike="noStrike" baseline="0" dirty="0">
                <a:latin typeface="Verdana" panose="020B0604030504040204" pitchFamily="34" charset="0"/>
              </a:rPr>
              <a:t>The heart must be pure</a:t>
            </a:r>
          </a:p>
          <a:p>
            <a:r>
              <a:rPr lang="en-US" sz="2800" b="0" i="0" u="none" strike="noStrike" baseline="0" dirty="0">
                <a:latin typeface="Verdana" panose="020B0604030504040204" pitchFamily="34" charset="0"/>
              </a:rPr>
              <a:t>(Mat 5:8)  Blessed </a:t>
            </a:r>
            <a:r>
              <a:rPr lang="en-US" sz="2800" b="0" i="1" u="none" strike="noStrike" baseline="0" dirty="0">
                <a:latin typeface="Verdana" panose="020B0604030504040204" pitchFamily="34" charset="0"/>
              </a:rPr>
              <a:t>are</a:t>
            </a:r>
            <a:r>
              <a:rPr lang="en-US" sz="2800" b="0" i="0" u="none" strike="noStrike" baseline="0" dirty="0">
                <a:latin typeface="Verdana" panose="020B0604030504040204" pitchFamily="34" charset="0"/>
              </a:rPr>
              <a:t> the pure in heart, For they shall see God.</a:t>
            </a:r>
          </a:p>
          <a:p>
            <a:endParaRPr lang="en-US" dirty="0"/>
          </a:p>
        </p:txBody>
      </p:sp>
    </p:spTree>
    <p:extLst>
      <p:ext uri="{BB962C8B-B14F-4D97-AF65-F5344CB8AC3E}">
        <p14:creationId xmlns:p14="http://schemas.microsoft.com/office/powerpoint/2010/main" val="69636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The necessity of our heart being right</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a:bodyPr>
          <a:lstStyle/>
          <a:p>
            <a:pPr marR="0" algn="l" rtl="0"/>
            <a:r>
              <a:rPr lang="en-US" sz="2800" b="0" i="0" u="none" strike="noStrike" baseline="0" dirty="0">
                <a:latin typeface="Verdana" panose="020B0604030504040204" pitchFamily="34" charset="0"/>
              </a:rPr>
              <a:t>(Proverbs 4:23)  Keep your heart with all diligence, For out of it </a:t>
            </a:r>
            <a:r>
              <a:rPr lang="en-US" sz="2800" b="0" i="1" u="none" strike="noStrike" baseline="0" dirty="0">
                <a:latin typeface="Verdana" panose="020B0604030504040204" pitchFamily="34" charset="0"/>
              </a:rPr>
              <a:t>spring</a:t>
            </a:r>
            <a:r>
              <a:rPr lang="en-US" sz="2800" b="0" i="0" u="none" strike="noStrike" baseline="0" dirty="0">
                <a:latin typeface="Verdana" panose="020B0604030504040204" pitchFamily="34" charset="0"/>
              </a:rPr>
              <a:t> the issues of life.</a:t>
            </a:r>
          </a:p>
          <a:p>
            <a:pPr marR="0" algn="l" rtl="0"/>
            <a:r>
              <a:rPr lang="en-US" sz="2800" dirty="0">
                <a:latin typeface="Verdana" panose="020B0604030504040204" pitchFamily="34" charset="0"/>
              </a:rPr>
              <a:t>Heart = what you value </a:t>
            </a:r>
          </a:p>
          <a:p>
            <a:pPr marR="0" algn="l" rtl="0"/>
            <a:r>
              <a:rPr lang="en-US" sz="2800" b="0" i="0" strike="noStrike" baseline="0" dirty="0">
                <a:latin typeface="Verdana" panose="020B0604030504040204" pitchFamily="34" charset="0"/>
              </a:rPr>
              <a:t>The heart must be pure</a:t>
            </a:r>
          </a:p>
          <a:p>
            <a:r>
              <a:rPr lang="en-US" sz="2800" b="0" i="0" u="sng" strike="noStrike" baseline="0" dirty="0">
                <a:latin typeface="Verdana" panose="020B0604030504040204" pitchFamily="34" charset="0"/>
              </a:rPr>
              <a:t>The heart is good soil.</a:t>
            </a:r>
          </a:p>
          <a:p>
            <a:r>
              <a:rPr lang="en-US" sz="2800" b="0" i="0" u="none" strike="noStrike" baseline="0" dirty="0">
                <a:latin typeface="Verdana" panose="020B0604030504040204" pitchFamily="34" charset="0"/>
              </a:rPr>
              <a:t>(Luke 8:15)  But the ones </a:t>
            </a:r>
            <a:r>
              <a:rPr lang="en-US" sz="2800" b="0" i="1" u="none" strike="noStrike" baseline="0" dirty="0">
                <a:latin typeface="Verdana" panose="020B0604030504040204" pitchFamily="34" charset="0"/>
              </a:rPr>
              <a:t>that</a:t>
            </a:r>
            <a:r>
              <a:rPr lang="en-US" sz="2800" b="0" i="0" u="none" strike="noStrike" baseline="0" dirty="0">
                <a:latin typeface="Verdana" panose="020B0604030504040204" pitchFamily="34" charset="0"/>
              </a:rPr>
              <a:t> fell on the good ground are those who, having heard the word with a noble and good heart, keep </a:t>
            </a:r>
            <a:r>
              <a:rPr lang="en-US" sz="2800" b="0" i="1" u="none" strike="noStrike" baseline="0" dirty="0">
                <a:latin typeface="Verdana" panose="020B0604030504040204" pitchFamily="34" charset="0"/>
              </a:rPr>
              <a:t>it</a:t>
            </a:r>
            <a:r>
              <a:rPr lang="en-US" sz="2800" b="0" i="0" u="none" strike="noStrike" baseline="0" dirty="0">
                <a:latin typeface="Verdana" panose="020B0604030504040204" pitchFamily="34" charset="0"/>
              </a:rPr>
              <a:t> and bear fruit with patience.</a:t>
            </a:r>
          </a:p>
          <a:p>
            <a:endParaRPr lang="en-US" dirty="0"/>
          </a:p>
        </p:txBody>
      </p:sp>
    </p:spTree>
    <p:extLst>
      <p:ext uri="{BB962C8B-B14F-4D97-AF65-F5344CB8AC3E}">
        <p14:creationId xmlns:p14="http://schemas.microsoft.com/office/powerpoint/2010/main" val="2183801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Many hearts are </a:t>
            </a:r>
            <a:r>
              <a:rPr lang="en-US" u="sng" dirty="0"/>
              <a:t>not</a:t>
            </a:r>
            <a:r>
              <a:rPr lang="en-US" dirty="0"/>
              <a:t> right with god</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lnSpcReduction="10000"/>
          </a:bodyPr>
          <a:lstStyle/>
          <a:p>
            <a:pPr marR="0" algn="l" rtl="0"/>
            <a:r>
              <a:rPr lang="en-US" sz="2800" b="0" i="0" u="none" strike="noStrike" baseline="0" dirty="0">
                <a:latin typeface="Verdana" panose="020B0604030504040204" pitchFamily="34" charset="0"/>
              </a:rPr>
              <a:t>The Flood</a:t>
            </a:r>
          </a:p>
          <a:p>
            <a:pPr marR="0" algn="l" rtl="0"/>
            <a:r>
              <a:rPr lang="en-US" sz="2800" b="0" i="0" u="none" strike="noStrike" baseline="0" dirty="0">
                <a:latin typeface="Verdana" panose="020B0604030504040204" pitchFamily="34" charset="0"/>
              </a:rPr>
              <a:t>(Genesis 6:5)  Then the LORD saw that the wickedness of man </a:t>
            </a:r>
            <a:r>
              <a:rPr lang="en-US" sz="2800" b="0" i="1" u="none" strike="noStrike" baseline="0" dirty="0">
                <a:latin typeface="Verdana" panose="020B0604030504040204" pitchFamily="34" charset="0"/>
              </a:rPr>
              <a:t>was</a:t>
            </a:r>
            <a:r>
              <a:rPr lang="en-US" sz="2800" b="0" i="0" u="none" strike="noStrike" baseline="0" dirty="0">
                <a:latin typeface="Verdana" panose="020B0604030504040204" pitchFamily="34" charset="0"/>
              </a:rPr>
              <a:t> great in the earth, and </a:t>
            </a:r>
            <a:r>
              <a:rPr lang="en-US" sz="2800" b="0" i="1" u="none" strike="noStrike" baseline="0" dirty="0">
                <a:latin typeface="Verdana" panose="020B0604030504040204" pitchFamily="34" charset="0"/>
              </a:rPr>
              <a:t>that</a:t>
            </a:r>
            <a:r>
              <a:rPr lang="en-US" sz="2800" b="0" i="0" u="none" strike="noStrike" baseline="0" dirty="0">
                <a:latin typeface="Verdana" panose="020B0604030504040204" pitchFamily="34" charset="0"/>
              </a:rPr>
              <a:t> every intent of </a:t>
            </a:r>
            <a:r>
              <a:rPr lang="en-US" sz="2800" b="0" i="0" u="sng" strike="noStrike" baseline="0" dirty="0">
                <a:latin typeface="Verdana" panose="020B0604030504040204" pitchFamily="34" charset="0"/>
              </a:rPr>
              <a:t>the thoughts of his heart </a:t>
            </a:r>
            <a:r>
              <a:rPr lang="en-US" sz="2800" b="0" i="1" u="none" strike="noStrike" baseline="0" dirty="0">
                <a:latin typeface="Verdana" panose="020B0604030504040204" pitchFamily="34" charset="0"/>
              </a:rPr>
              <a:t>was</a:t>
            </a:r>
            <a:r>
              <a:rPr lang="en-US" sz="2800" b="0" i="0" u="none" strike="noStrike" baseline="0" dirty="0">
                <a:latin typeface="Verdana" panose="020B0604030504040204" pitchFamily="34" charset="0"/>
              </a:rPr>
              <a:t> only evil continually.</a:t>
            </a:r>
          </a:p>
          <a:p>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Ananias / Sapphira</a:t>
            </a:r>
          </a:p>
          <a:p>
            <a:r>
              <a:rPr lang="en-US" sz="2800" b="0" i="0" u="none" strike="noStrike" baseline="0" dirty="0">
                <a:latin typeface="Verdana" panose="020B0604030504040204" pitchFamily="34" charset="0"/>
              </a:rPr>
              <a:t>(Act 5:4)  While it remained, was it not your own? And after it was sold, was it not in your own control? Why have </a:t>
            </a:r>
            <a:r>
              <a:rPr lang="en-US" sz="2800" b="0" i="0" u="sng" strike="noStrike" baseline="0" dirty="0">
                <a:latin typeface="Verdana" panose="020B0604030504040204" pitchFamily="34" charset="0"/>
              </a:rPr>
              <a:t>you conceived this thing in your heart</a:t>
            </a:r>
            <a:r>
              <a:rPr lang="en-US" sz="2800" b="0" i="0" u="none" strike="noStrike" baseline="0" dirty="0">
                <a:latin typeface="Verdana" panose="020B0604030504040204" pitchFamily="34" charset="0"/>
              </a:rPr>
              <a:t>? You have not lied to men but to God."</a:t>
            </a:r>
          </a:p>
        </p:txBody>
      </p:sp>
    </p:spTree>
    <p:extLst>
      <p:ext uri="{BB962C8B-B14F-4D97-AF65-F5344CB8AC3E}">
        <p14:creationId xmlns:p14="http://schemas.microsoft.com/office/powerpoint/2010/main" val="3484156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8335-C51C-B22C-A79A-956830C910E6}"/>
              </a:ext>
            </a:extLst>
          </p:cNvPr>
          <p:cNvSpPr>
            <a:spLocks noGrp="1"/>
          </p:cNvSpPr>
          <p:nvPr>
            <p:ph type="title"/>
          </p:nvPr>
        </p:nvSpPr>
        <p:spPr>
          <a:xfrm>
            <a:off x="685801" y="609600"/>
            <a:ext cx="10131425" cy="606725"/>
          </a:xfrm>
        </p:spPr>
        <p:txBody>
          <a:bodyPr>
            <a:normAutofit fontScale="90000"/>
          </a:bodyPr>
          <a:lstStyle/>
          <a:p>
            <a:r>
              <a:rPr lang="en-US" dirty="0"/>
              <a:t>Many hearts are </a:t>
            </a:r>
            <a:r>
              <a:rPr lang="en-US" u="sng" dirty="0"/>
              <a:t>not</a:t>
            </a:r>
            <a:r>
              <a:rPr lang="en-US" dirty="0"/>
              <a:t> right with god</a:t>
            </a:r>
          </a:p>
        </p:txBody>
      </p:sp>
      <p:sp>
        <p:nvSpPr>
          <p:cNvPr id="3" name="Content Placeholder 2">
            <a:extLst>
              <a:ext uri="{FF2B5EF4-FFF2-40B4-BE49-F238E27FC236}">
                <a16:creationId xmlns:a16="http://schemas.microsoft.com/office/drawing/2014/main" id="{30E2F11F-62A0-162D-287F-957C779EDD37}"/>
              </a:ext>
            </a:extLst>
          </p:cNvPr>
          <p:cNvSpPr>
            <a:spLocks noGrp="1"/>
          </p:cNvSpPr>
          <p:nvPr>
            <p:ph idx="1"/>
          </p:nvPr>
        </p:nvSpPr>
        <p:spPr>
          <a:xfrm>
            <a:off x="685801" y="1518249"/>
            <a:ext cx="10640682" cy="4730152"/>
          </a:xfrm>
        </p:spPr>
        <p:txBody>
          <a:bodyPr>
            <a:normAutofit/>
          </a:bodyPr>
          <a:lstStyle/>
          <a:p>
            <a:pPr marR="0" algn="l" rtl="0"/>
            <a:r>
              <a:rPr lang="en-US" sz="2800" b="0" i="0" u="none" strike="noStrike" baseline="0" dirty="0">
                <a:latin typeface="Verdana" panose="020B0604030504040204" pitchFamily="34" charset="0"/>
              </a:rPr>
              <a:t>Lust</a:t>
            </a:r>
          </a:p>
          <a:p>
            <a:r>
              <a:rPr lang="en-US" sz="2800" b="0" i="0" u="none" strike="noStrike" baseline="0" dirty="0">
                <a:latin typeface="Verdana" panose="020B0604030504040204" pitchFamily="34" charset="0"/>
              </a:rPr>
              <a:t>(Matthew 5:28)  But I say to you that whoever looks at a woman to lust for her has already committed adultery with her </a:t>
            </a:r>
            <a:r>
              <a:rPr lang="en-US" sz="2800" b="0" i="0" u="sng" strike="noStrike" baseline="0" dirty="0">
                <a:latin typeface="Verdana" panose="020B0604030504040204" pitchFamily="34" charset="0"/>
              </a:rPr>
              <a:t>in his heart</a:t>
            </a:r>
            <a:r>
              <a:rPr lang="en-US" sz="2800" b="0" i="0" u="none" strike="noStrike" baseline="0" dirty="0">
                <a:latin typeface="Verdana" panose="020B0604030504040204" pitchFamily="34" charset="0"/>
              </a:rPr>
              <a:t>.</a:t>
            </a:r>
          </a:p>
          <a:p>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Diotrephes</a:t>
            </a:r>
          </a:p>
          <a:p>
            <a:r>
              <a:rPr lang="en-US" sz="2800" b="0" i="0" u="none" strike="noStrike" baseline="0" dirty="0">
                <a:latin typeface="Verdana" panose="020B0604030504040204" pitchFamily="34" charset="0"/>
              </a:rPr>
              <a:t>(3John 1:9)  I wrote to the church, but Diotrephes, who loves to have the preeminence among them, does not receive us.</a:t>
            </a:r>
          </a:p>
        </p:txBody>
      </p:sp>
    </p:spTree>
    <p:extLst>
      <p:ext uri="{BB962C8B-B14F-4D97-AF65-F5344CB8AC3E}">
        <p14:creationId xmlns:p14="http://schemas.microsoft.com/office/powerpoint/2010/main" val="2015739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{5D1B4BC7-FD82-4C3A-AADF-92CD41A3CF53}tf03457452</Template>
  <TotalTime>92</TotalTime>
  <Words>946</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Verdana</vt:lpstr>
      <vt:lpstr>Celestial</vt:lpstr>
      <vt:lpstr>Is your heart right with god?</vt:lpstr>
      <vt:lpstr>Acts 8:18-24</vt:lpstr>
      <vt:lpstr>introduction</vt:lpstr>
      <vt:lpstr>introduction</vt:lpstr>
      <vt:lpstr>The necessity of our heart being right</vt:lpstr>
      <vt:lpstr>The necessity of our heart being right</vt:lpstr>
      <vt:lpstr>The necessity of our heart being right</vt:lpstr>
      <vt:lpstr>Many hearts are not right with god</vt:lpstr>
      <vt:lpstr>Many hearts are not right with god</vt:lpstr>
      <vt:lpstr>When can our heart be not right with god?</vt:lpstr>
      <vt:lpstr>When is the Christian’s heart not right with god?</vt:lpstr>
      <vt:lpstr>When is the non-Christian’s heart not right with god?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your heart right with god?</dc:title>
  <dc:creator>Account Update</dc:creator>
  <cp:lastModifiedBy>Account Update</cp:lastModifiedBy>
  <cp:revision>1</cp:revision>
  <dcterms:created xsi:type="dcterms:W3CDTF">2023-11-10T16:18:28Z</dcterms:created>
  <dcterms:modified xsi:type="dcterms:W3CDTF">2024-01-01T12:41:22Z</dcterms:modified>
</cp:coreProperties>
</file>