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media/image1.png" ContentType="image/png"/>
  <Override PartName="/ppt/media/image2.png" ContentType="image/png"/>
  <Override PartName="/ppt/media/image3.png" ContentType="image/png"/>
  <Override PartName="/ppt/media/image4.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4" name="PlaceHolder 2"/>
          <p:cNvSpPr>
            <a:spLocks noGrp="1"/>
          </p:cNvSpPr>
          <p:nvPr>
            <p:ph type="body"/>
          </p:nvPr>
        </p:nvSpPr>
        <p:spPr>
          <a:xfrm>
            <a:off x="504000" y="1326600"/>
            <a:ext cx="9072000" cy="1568520"/>
          </a:xfrm>
          <a:prstGeom prst="rect">
            <a:avLst/>
          </a:prstGeom>
        </p:spPr>
        <p:txBody>
          <a:bodyPr lIns="0" rIns="0" tIns="0" bIns="0"/>
          <a:p>
            <a:endParaRPr/>
          </a:p>
        </p:txBody>
      </p:sp>
      <p:sp>
        <p:nvSpPr>
          <p:cNvPr id="25" name="PlaceHolder 3"/>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7"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28"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29" name="PlaceHolder 4"/>
          <p:cNvSpPr>
            <a:spLocks noGrp="1"/>
          </p:cNvSpPr>
          <p:nvPr>
            <p:ph type="body"/>
          </p:nvPr>
        </p:nvSpPr>
        <p:spPr>
          <a:xfrm>
            <a:off x="5152680" y="3044520"/>
            <a:ext cx="4426920" cy="1568520"/>
          </a:xfrm>
          <a:prstGeom prst="rect">
            <a:avLst/>
          </a:prstGeom>
        </p:spPr>
        <p:txBody>
          <a:bodyPr lIns="0" rIns="0" tIns="0" bIns="0"/>
          <a:p>
            <a:endParaRPr/>
          </a:p>
        </p:txBody>
      </p:sp>
      <p:sp>
        <p:nvSpPr>
          <p:cNvPr id="30" name="PlaceHolder 5"/>
          <p:cNvSpPr>
            <a:spLocks noGrp="1"/>
          </p:cNvSpPr>
          <p:nvPr>
            <p:ph type="body"/>
          </p:nvPr>
        </p:nvSpPr>
        <p:spPr>
          <a:xfrm>
            <a:off x="504000" y="3044520"/>
            <a:ext cx="4426920" cy="156852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32" name="PlaceHolder 2"/>
          <p:cNvSpPr>
            <a:spLocks noGrp="1"/>
          </p:cNvSpPr>
          <p:nvPr>
            <p:ph type="body"/>
          </p:nvPr>
        </p:nvSpPr>
        <p:spPr>
          <a:xfrm>
            <a:off x="504000" y="1326600"/>
            <a:ext cx="9072000" cy="3288600"/>
          </a:xfrm>
          <a:prstGeom prst="rect">
            <a:avLst/>
          </a:prstGeom>
        </p:spPr>
        <p:txBody>
          <a:bodyPr lIns="0" rIns="0" tIns="0" bIns="0"/>
          <a:p>
            <a:endParaRPr/>
          </a:p>
        </p:txBody>
      </p:sp>
      <p:sp>
        <p:nvSpPr>
          <p:cNvPr id="33" name="PlaceHolder 3"/>
          <p:cNvSpPr>
            <a:spLocks noGrp="1"/>
          </p:cNvSpPr>
          <p:nvPr>
            <p:ph type="body"/>
          </p:nvPr>
        </p:nvSpPr>
        <p:spPr>
          <a:xfrm>
            <a:off x="504000" y="1326600"/>
            <a:ext cx="9072000" cy="3288600"/>
          </a:xfrm>
          <a:prstGeom prst="rect">
            <a:avLst/>
          </a:prstGeom>
        </p:spPr>
        <p:txBody>
          <a:bodyPr lIns="0" rIns="0" tIns="0" bIns="0"/>
          <a:p>
            <a:endParaRPr/>
          </a:p>
        </p:txBody>
      </p:sp>
      <p:pic>
        <p:nvPicPr>
          <p:cNvPr id="34" name="" descr=""/>
          <p:cNvPicPr/>
          <p:nvPr/>
        </p:nvPicPr>
        <p:blipFill>
          <a:blip r:embed="rId2"/>
          <a:stretch/>
        </p:blipFill>
        <p:spPr>
          <a:xfrm>
            <a:off x="2979000" y="1326240"/>
            <a:ext cx="4121640" cy="3288600"/>
          </a:xfrm>
          <a:prstGeom prst="rect">
            <a:avLst/>
          </a:prstGeom>
          <a:ln>
            <a:noFill/>
          </a:ln>
        </p:spPr>
      </p:pic>
      <p:pic>
        <p:nvPicPr>
          <p:cNvPr id="35" name="" descr=""/>
          <p:cNvPicPr/>
          <p:nvPr/>
        </p:nvPicPr>
        <p:blipFill>
          <a:blip r:embed="rId3"/>
          <a:stretch/>
        </p:blipFill>
        <p:spPr>
          <a:xfrm>
            <a:off x="2979000" y="1326240"/>
            <a:ext cx="4121640" cy="328860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39" name="PlaceHolder 2"/>
          <p:cNvSpPr>
            <a:spLocks noGrp="1"/>
          </p:cNvSpPr>
          <p:nvPr>
            <p:ph type="subTitle"/>
          </p:nvPr>
        </p:nvSpPr>
        <p:spPr>
          <a:xfrm>
            <a:off x="504000" y="1326600"/>
            <a:ext cx="9072000" cy="328860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1" name="PlaceHolder 2"/>
          <p:cNvSpPr>
            <a:spLocks noGrp="1"/>
          </p:cNvSpPr>
          <p:nvPr>
            <p:ph type="body"/>
          </p:nvPr>
        </p:nvSpPr>
        <p:spPr>
          <a:xfrm>
            <a:off x="504000" y="1326600"/>
            <a:ext cx="9072000" cy="328860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3"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44" name="PlaceHolder 3"/>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504000" y="226080"/>
            <a:ext cx="9072000" cy="438840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8"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49" name="PlaceHolder 3"/>
          <p:cNvSpPr>
            <a:spLocks noGrp="1"/>
          </p:cNvSpPr>
          <p:nvPr>
            <p:ph type="body"/>
          </p:nvPr>
        </p:nvSpPr>
        <p:spPr>
          <a:xfrm>
            <a:off x="504000" y="3044520"/>
            <a:ext cx="4426920" cy="1568520"/>
          </a:xfrm>
          <a:prstGeom prst="rect">
            <a:avLst/>
          </a:prstGeom>
        </p:spPr>
        <p:txBody>
          <a:bodyPr lIns="0" rIns="0" tIns="0" bIns="0"/>
          <a:p>
            <a:endParaRPr/>
          </a:p>
        </p:txBody>
      </p:sp>
      <p:sp>
        <p:nvSpPr>
          <p:cNvPr id="50" name="PlaceHolder 4"/>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3" name="PlaceHolder 2"/>
          <p:cNvSpPr>
            <a:spLocks noGrp="1"/>
          </p:cNvSpPr>
          <p:nvPr>
            <p:ph type="subTitle"/>
          </p:nvPr>
        </p:nvSpPr>
        <p:spPr>
          <a:xfrm>
            <a:off x="504000" y="1326600"/>
            <a:ext cx="9072000" cy="328860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52"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53"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54" name="PlaceHolder 4"/>
          <p:cNvSpPr>
            <a:spLocks noGrp="1"/>
          </p:cNvSpPr>
          <p:nvPr>
            <p:ph type="body"/>
          </p:nvPr>
        </p:nvSpPr>
        <p:spPr>
          <a:xfrm>
            <a:off x="5152680" y="3044520"/>
            <a:ext cx="4426920" cy="156852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56"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57"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58" name="PlaceHolder 4"/>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0" name="PlaceHolder 2"/>
          <p:cNvSpPr>
            <a:spLocks noGrp="1"/>
          </p:cNvSpPr>
          <p:nvPr>
            <p:ph type="body"/>
          </p:nvPr>
        </p:nvSpPr>
        <p:spPr>
          <a:xfrm>
            <a:off x="504000" y="1326600"/>
            <a:ext cx="9072000" cy="1568520"/>
          </a:xfrm>
          <a:prstGeom prst="rect">
            <a:avLst/>
          </a:prstGeom>
        </p:spPr>
        <p:txBody>
          <a:bodyPr lIns="0" rIns="0" tIns="0" bIns="0"/>
          <a:p>
            <a:endParaRPr/>
          </a:p>
        </p:txBody>
      </p:sp>
      <p:sp>
        <p:nvSpPr>
          <p:cNvPr id="61" name="PlaceHolder 3"/>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3"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64"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65" name="PlaceHolder 4"/>
          <p:cNvSpPr>
            <a:spLocks noGrp="1"/>
          </p:cNvSpPr>
          <p:nvPr>
            <p:ph type="body"/>
          </p:nvPr>
        </p:nvSpPr>
        <p:spPr>
          <a:xfrm>
            <a:off x="5152680" y="3044520"/>
            <a:ext cx="4426920" cy="1568520"/>
          </a:xfrm>
          <a:prstGeom prst="rect">
            <a:avLst/>
          </a:prstGeom>
        </p:spPr>
        <p:txBody>
          <a:bodyPr lIns="0" rIns="0" tIns="0" bIns="0"/>
          <a:p>
            <a:endParaRPr/>
          </a:p>
        </p:txBody>
      </p:sp>
      <p:sp>
        <p:nvSpPr>
          <p:cNvPr id="66" name="PlaceHolder 5"/>
          <p:cNvSpPr>
            <a:spLocks noGrp="1"/>
          </p:cNvSpPr>
          <p:nvPr>
            <p:ph type="body"/>
          </p:nvPr>
        </p:nvSpPr>
        <p:spPr>
          <a:xfrm>
            <a:off x="504000" y="3044520"/>
            <a:ext cx="4426920" cy="156852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8" name="PlaceHolder 2"/>
          <p:cNvSpPr>
            <a:spLocks noGrp="1"/>
          </p:cNvSpPr>
          <p:nvPr>
            <p:ph type="body"/>
          </p:nvPr>
        </p:nvSpPr>
        <p:spPr>
          <a:xfrm>
            <a:off x="504000" y="1326600"/>
            <a:ext cx="9072000" cy="3288600"/>
          </a:xfrm>
          <a:prstGeom prst="rect">
            <a:avLst/>
          </a:prstGeom>
        </p:spPr>
        <p:txBody>
          <a:bodyPr lIns="0" rIns="0" tIns="0" bIns="0"/>
          <a:p>
            <a:endParaRPr/>
          </a:p>
        </p:txBody>
      </p:sp>
      <p:sp>
        <p:nvSpPr>
          <p:cNvPr id="69" name="PlaceHolder 3"/>
          <p:cNvSpPr>
            <a:spLocks noGrp="1"/>
          </p:cNvSpPr>
          <p:nvPr>
            <p:ph type="body"/>
          </p:nvPr>
        </p:nvSpPr>
        <p:spPr>
          <a:xfrm>
            <a:off x="504000" y="1326600"/>
            <a:ext cx="9072000" cy="3288600"/>
          </a:xfrm>
          <a:prstGeom prst="rect">
            <a:avLst/>
          </a:prstGeom>
        </p:spPr>
        <p:txBody>
          <a:bodyPr lIns="0" rIns="0" tIns="0" bIns="0"/>
          <a:p>
            <a:endParaRPr/>
          </a:p>
        </p:txBody>
      </p:sp>
      <p:pic>
        <p:nvPicPr>
          <p:cNvPr id="70" name="" descr=""/>
          <p:cNvPicPr/>
          <p:nvPr/>
        </p:nvPicPr>
        <p:blipFill>
          <a:blip r:embed="rId2"/>
          <a:stretch/>
        </p:blipFill>
        <p:spPr>
          <a:xfrm>
            <a:off x="2979000" y="1326240"/>
            <a:ext cx="4121640" cy="3288600"/>
          </a:xfrm>
          <a:prstGeom prst="rect">
            <a:avLst/>
          </a:prstGeom>
          <a:ln>
            <a:noFill/>
          </a:ln>
        </p:spPr>
      </p:pic>
      <p:pic>
        <p:nvPicPr>
          <p:cNvPr id="71" name="" descr=""/>
          <p:cNvPicPr/>
          <p:nvPr/>
        </p:nvPicPr>
        <p:blipFill>
          <a:blip r:embed="rId3"/>
          <a:stretch/>
        </p:blipFill>
        <p:spPr>
          <a:xfrm>
            <a:off x="2979000" y="1326240"/>
            <a:ext cx="4121640" cy="328860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5" name="PlaceHolder 2"/>
          <p:cNvSpPr>
            <a:spLocks noGrp="1"/>
          </p:cNvSpPr>
          <p:nvPr>
            <p:ph type="body"/>
          </p:nvPr>
        </p:nvSpPr>
        <p:spPr>
          <a:xfrm>
            <a:off x="504000" y="1326600"/>
            <a:ext cx="9072000" cy="328860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7"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8" name="PlaceHolder 3"/>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226080"/>
            <a:ext cx="9072000" cy="43884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12"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13" name="PlaceHolder 3"/>
          <p:cNvSpPr>
            <a:spLocks noGrp="1"/>
          </p:cNvSpPr>
          <p:nvPr>
            <p:ph type="body"/>
          </p:nvPr>
        </p:nvSpPr>
        <p:spPr>
          <a:xfrm>
            <a:off x="504000" y="3044520"/>
            <a:ext cx="4426920" cy="1568520"/>
          </a:xfrm>
          <a:prstGeom prst="rect">
            <a:avLst/>
          </a:prstGeom>
        </p:spPr>
        <p:txBody>
          <a:bodyPr lIns="0" rIns="0" tIns="0" bIns="0"/>
          <a:p>
            <a:endParaRPr/>
          </a:p>
        </p:txBody>
      </p:sp>
      <p:sp>
        <p:nvSpPr>
          <p:cNvPr id="14" name="PlaceHolder 4"/>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16"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17"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18" name="PlaceHolder 4"/>
          <p:cNvSpPr>
            <a:spLocks noGrp="1"/>
          </p:cNvSpPr>
          <p:nvPr>
            <p:ph type="body"/>
          </p:nvPr>
        </p:nvSpPr>
        <p:spPr>
          <a:xfrm>
            <a:off x="5152680" y="3044520"/>
            <a:ext cx="4426920" cy="156852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0"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21"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22" name="PlaceHolder 4"/>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b2b2b2"/>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6080"/>
            <a:ext cx="9072000" cy="946440"/>
          </a:xfrm>
          <a:prstGeom prst="rect">
            <a:avLst/>
          </a:prstGeom>
        </p:spPr>
        <p:txBody>
          <a:bodyPr lIns="0" rIns="0" tIns="0" bIns="0" anchor="ctr"/>
          <a:p>
            <a:pPr algn="ctr"/>
            <a:r>
              <a:rPr lang="en-US" sz="4400" spc="-1">
                <a:latin typeface="Arial"/>
              </a:rPr>
              <a:t>Click to edit the title text format</a:t>
            </a:r>
            <a:endParaRPr/>
          </a:p>
        </p:txBody>
      </p:sp>
      <p:sp>
        <p:nvSpPr>
          <p:cNvPr id="1" name="PlaceHolder 2"/>
          <p:cNvSpPr>
            <a:spLocks noGrp="1"/>
          </p:cNvSpPr>
          <p:nvPr>
            <p:ph type="body"/>
          </p:nvPr>
        </p:nvSpPr>
        <p:spPr>
          <a:xfrm>
            <a:off x="504000" y="1326600"/>
            <a:ext cx="9072000" cy="3288600"/>
          </a:xfrm>
          <a:prstGeom prst="rect">
            <a:avLst/>
          </a:prstGeom>
        </p:spPr>
        <p:txBody>
          <a:bodyPr lIns="0" rIns="0" tIns="0" bIns="0"/>
          <a:p>
            <a:pPr marL="432000" indent="-324000">
              <a:buClr>
                <a:srgbClr val="ffffff"/>
              </a:buClr>
              <a:buSzPct val="45000"/>
              <a:buFont typeface="Wingdings" charset="2"/>
              <a:buChar char=""/>
            </a:pPr>
            <a:r>
              <a:rPr lang="en-US" sz="3200" spc="-1">
                <a:latin typeface="Arial"/>
              </a:rPr>
              <a:t>Click to edit the outline text format</a:t>
            </a:r>
            <a:endParaRPr/>
          </a:p>
          <a:p>
            <a:pPr lvl="1" marL="864000" indent="-324000">
              <a:buClr>
                <a:srgbClr val="ffffff"/>
              </a:buClr>
              <a:buSzPct val="75000"/>
              <a:buFont typeface="Symbol" charset="2"/>
              <a:buChar char=""/>
            </a:pPr>
            <a:r>
              <a:rPr lang="en-US" sz="2800" spc="-1">
                <a:latin typeface="Arial"/>
              </a:rPr>
              <a:t>Second Outline Level</a:t>
            </a:r>
            <a:endParaRPr/>
          </a:p>
          <a:p>
            <a:pPr lvl="2" marL="1296000" indent="-288000">
              <a:buClr>
                <a:srgbClr val="ffffff"/>
              </a:buClr>
              <a:buSzPct val="45000"/>
              <a:buFont typeface="Wingdings" charset="2"/>
              <a:buChar char=""/>
            </a:pPr>
            <a:r>
              <a:rPr lang="en-US" sz="2400" spc="-1">
                <a:latin typeface="Arial"/>
              </a:rPr>
              <a:t>Third Outline Level</a:t>
            </a:r>
            <a:endParaRPr/>
          </a:p>
          <a:p>
            <a:pPr lvl="3" marL="1728000" indent="-216000">
              <a:buClr>
                <a:srgbClr val="ffffff"/>
              </a:buClr>
              <a:buSzPct val="75000"/>
              <a:buFont typeface="Symbol" charset="2"/>
              <a:buChar char=""/>
            </a:pPr>
            <a:r>
              <a:rPr lang="en-US" sz="2000" spc="-1">
                <a:latin typeface="Arial"/>
              </a:rPr>
              <a:t>Fourth Outline Level</a:t>
            </a:r>
            <a:endParaRPr/>
          </a:p>
          <a:p>
            <a:pPr lvl="4" marL="2160000" indent="-216000">
              <a:buClr>
                <a:srgbClr val="ffffff"/>
              </a:buClr>
              <a:buSzPct val="45000"/>
              <a:buFont typeface="Wingdings" charset="2"/>
              <a:buChar char=""/>
            </a:pPr>
            <a:r>
              <a:rPr lang="en-US" sz="2000" spc="-1">
                <a:latin typeface="Arial"/>
              </a:rPr>
              <a:t>Fifth Outline Level</a:t>
            </a:r>
            <a:endParaRPr/>
          </a:p>
          <a:p>
            <a:pPr lvl="5" marL="2592000" indent="-216000">
              <a:buClr>
                <a:srgbClr val="ffffff"/>
              </a:buClr>
              <a:buSzPct val="45000"/>
              <a:buFont typeface="Wingdings" charset="2"/>
              <a:buChar char=""/>
            </a:pPr>
            <a:r>
              <a:rPr lang="en-US" sz="2000" spc="-1">
                <a:latin typeface="Arial"/>
              </a:rPr>
              <a:t>Sixth Outline Level</a:t>
            </a:r>
            <a:endParaRPr/>
          </a:p>
          <a:p>
            <a:pPr lvl="6" marL="3024000" indent="-216000">
              <a:buClr>
                <a:srgbClr val="ffffff"/>
              </a:buClr>
              <a:buSzPct val="45000"/>
              <a:buFont typeface="Wingdings" charset="2"/>
              <a:buChar char=""/>
            </a:pPr>
            <a:r>
              <a:rPr lang="en-US" sz="20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b2b2b2"/>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226080"/>
            <a:ext cx="9072000" cy="946440"/>
          </a:xfrm>
          <a:prstGeom prst="rect">
            <a:avLst/>
          </a:prstGeom>
        </p:spPr>
        <p:txBody>
          <a:bodyPr lIns="0" rIns="0" tIns="0" bIns="0" anchor="ctr"/>
          <a:p>
            <a:pPr algn="ctr"/>
            <a:r>
              <a:rPr lang="en-US" sz="4400" spc="-1">
                <a:latin typeface="Arial"/>
              </a:rPr>
              <a:t>Click to edit the title text format</a:t>
            </a:r>
            <a:endParaRPr/>
          </a:p>
        </p:txBody>
      </p:sp>
      <p:sp>
        <p:nvSpPr>
          <p:cNvPr id="37" name="PlaceHolder 2"/>
          <p:cNvSpPr>
            <a:spLocks noGrp="1"/>
          </p:cNvSpPr>
          <p:nvPr>
            <p:ph type="body"/>
          </p:nvPr>
        </p:nvSpPr>
        <p:spPr>
          <a:xfrm>
            <a:off x="504000" y="1326600"/>
            <a:ext cx="9072000" cy="3288600"/>
          </a:xfrm>
          <a:prstGeom prst="rect">
            <a:avLst/>
          </a:prstGeom>
        </p:spPr>
        <p:txBody>
          <a:bodyPr lIns="0" rIns="0" tIns="0" bIns="0"/>
          <a:p>
            <a:pPr marL="432000" indent="-324000">
              <a:buClr>
                <a:srgbClr val="ffffff"/>
              </a:buClr>
              <a:buSzPct val="45000"/>
              <a:buFont typeface="Wingdings" charset="2"/>
              <a:buChar char=""/>
            </a:pPr>
            <a:r>
              <a:rPr lang="en-US" sz="3200" spc="-1">
                <a:latin typeface="Arial"/>
              </a:rPr>
              <a:t>Click to edit the outline text format</a:t>
            </a:r>
            <a:endParaRPr/>
          </a:p>
          <a:p>
            <a:pPr lvl="1" marL="864000" indent="-324000">
              <a:buClr>
                <a:srgbClr val="ffffff"/>
              </a:buClr>
              <a:buSzPct val="75000"/>
              <a:buFont typeface="Symbol" charset="2"/>
              <a:buChar char=""/>
            </a:pPr>
            <a:r>
              <a:rPr lang="en-US" sz="2800" spc="-1">
                <a:latin typeface="Arial"/>
              </a:rPr>
              <a:t>Second Outline Level</a:t>
            </a:r>
            <a:endParaRPr/>
          </a:p>
          <a:p>
            <a:pPr lvl="2" marL="1296000" indent="-288000">
              <a:buClr>
                <a:srgbClr val="ffffff"/>
              </a:buClr>
              <a:buSzPct val="45000"/>
              <a:buFont typeface="Wingdings" charset="2"/>
              <a:buChar char=""/>
            </a:pPr>
            <a:r>
              <a:rPr lang="en-US" sz="2400" spc="-1">
                <a:latin typeface="Arial"/>
              </a:rPr>
              <a:t>Third Outline Level</a:t>
            </a:r>
            <a:endParaRPr/>
          </a:p>
          <a:p>
            <a:pPr lvl="3" marL="1728000" indent="-216000">
              <a:buClr>
                <a:srgbClr val="ffffff"/>
              </a:buClr>
              <a:buSzPct val="75000"/>
              <a:buFont typeface="Symbol" charset="2"/>
              <a:buChar char=""/>
            </a:pPr>
            <a:r>
              <a:rPr lang="en-US" sz="2000" spc="-1">
                <a:latin typeface="Arial"/>
              </a:rPr>
              <a:t>Fourth Outline Level</a:t>
            </a:r>
            <a:endParaRPr/>
          </a:p>
          <a:p>
            <a:pPr lvl="4" marL="2160000" indent="-216000">
              <a:buClr>
                <a:srgbClr val="ffffff"/>
              </a:buClr>
              <a:buSzPct val="45000"/>
              <a:buFont typeface="Wingdings" charset="2"/>
              <a:buChar char=""/>
            </a:pPr>
            <a:r>
              <a:rPr lang="en-US" sz="2000" spc="-1">
                <a:latin typeface="Arial"/>
              </a:rPr>
              <a:t>Fifth Outline Level</a:t>
            </a:r>
            <a:endParaRPr/>
          </a:p>
          <a:p>
            <a:pPr lvl="5" marL="2592000" indent="-216000">
              <a:buClr>
                <a:srgbClr val="ffffff"/>
              </a:buClr>
              <a:buSzPct val="45000"/>
              <a:buFont typeface="Wingdings" charset="2"/>
              <a:buChar char=""/>
            </a:pPr>
            <a:r>
              <a:rPr lang="en-US" sz="2000" spc="-1">
                <a:latin typeface="Arial"/>
              </a:rPr>
              <a:t>Sixth Outline Level</a:t>
            </a:r>
            <a:endParaRPr/>
          </a:p>
          <a:p>
            <a:pPr lvl="6" marL="3024000" indent="-216000">
              <a:buClr>
                <a:srgbClr val="ffffff"/>
              </a:buClr>
              <a:buSzPct val="45000"/>
              <a:buFont typeface="Wingdings" charset="2"/>
              <a:buChar char=""/>
            </a:pPr>
            <a:r>
              <a:rPr lang="en-US" sz="20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2" name="CustomShape 1"/>
          <p:cNvSpPr/>
          <p:nvPr/>
        </p:nvSpPr>
        <p:spPr>
          <a:xfrm>
            <a:off x="504000" y="1247760"/>
            <a:ext cx="9070200" cy="945360"/>
          </a:xfrm>
          <a:prstGeom prst="rect">
            <a:avLst/>
          </a:prstGeom>
          <a:noFill/>
          <a:ln>
            <a:noFill/>
          </a:ln>
        </p:spPr>
        <p:style>
          <a:lnRef idx="0"/>
          <a:fillRef idx="0"/>
          <a:effectRef idx="0"/>
          <a:fontRef idx="minor"/>
        </p:style>
        <p:txBody>
          <a:bodyPr lIns="0" rIns="0" tIns="0" bIns="0" anchor="ctr"/>
          <a:p>
            <a:pPr algn="ctr">
              <a:lnSpc>
                <a:spcPct val="100000"/>
              </a:lnSpc>
            </a:pPr>
            <a:r>
              <a:rPr lang="en-US" sz="6000" spc="-1" strike="noStrike">
                <a:solidFill>
                  <a:srgbClr val="000000"/>
                </a:solidFill>
                <a:uFill>
                  <a:solidFill>
                    <a:srgbClr val="ffffff"/>
                  </a:solidFill>
                </a:uFill>
                <a:latin typeface="Impact"/>
                <a:ea typeface="DejaVu Sans"/>
              </a:rPr>
              <a:t>Healing Comes from God</a:t>
            </a:r>
            <a:endParaRPr/>
          </a:p>
        </p:txBody>
      </p:sp>
      <p:sp>
        <p:nvSpPr>
          <p:cNvPr id="73" name="CustomShape 2"/>
          <p:cNvSpPr/>
          <p:nvPr/>
        </p:nvSpPr>
        <p:spPr>
          <a:xfrm>
            <a:off x="438120" y="2563920"/>
            <a:ext cx="9070200" cy="2006640"/>
          </a:xfrm>
          <a:prstGeom prst="rect">
            <a:avLst/>
          </a:prstGeom>
          <a:noFill/>
          <a:ln>
            <a:noFill/>
          </a:ln>
        </p:spPr>
        <p:style>
          <a:lnRef idx="0"/>
          <a:fillRef idx="0"/>
          <a:effectRef idx="0"/>
          <a:fontRef idx="minor"/>
        </p:style>
        <p:txBody>
          <a:bodyPr lIns="0" rIns="0" tIns="0" bIns="0" anchor="ctr"/>
          <a:p>
            <a:pPr algn="ctr">
              <a:lnSpc>
                <a:spcPct val="100000"/>
              </a:lnSpc>
            </a:pPr>
            <a:r>
              <a:rPr lang="en-US" sz="3200" spc="-1" strike="noStrike">
                <a:solidFill>
                  <a:srgbClr val="000000"/>
                </a:solidFill>
                <a:uFill>
                  <a:solidFill>
                    <a:srgbClr val="ffffff"/>
                  </a:solidFill>
                </a:uFill>
                <a:latin typeface="Arial"/>
                <a:ea typeface="DejaVu Sans"/>
              </a:rPr>
              <a:t>2 Chronicles 7:12-22</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0" name="CustomShape 1"/>
          <p:cNvSpPr/>
          <p:nvPr/>
        </p:nvSpPr>
        <p:spPr>
          <a:xfrm>
            <a:off x="504000" y="225720"/>
            <a:ext cx="9070200" cy="945360"/>
          </a:xfrm>
          <a:prstGeom prst="rect">
            <a:avLst/>
          </a:prstGeom>
          <a:noFill/>
          <a:ln>
            <a:noFill/>
          </a:ln>
        </p:spPr>
        <p:style>
          <a:lnRef idx="0"/>
          <a:fillRef idx="0"/>
          <a:effectRef idx="0"/>
          <a:fontRef idx="minor"/>
        </p:style>
        <p:txBody>
          <a:bodyPr lIns="0" rIns="0" tIns="0" bIns="0" anchor="ctr"/>
          <a:p>
            <a:pPr algn="ctr">
              <a:lnSpc>
                <a:spcPct val="100000"/>
              </a:lnSpc>
            </a:pPr>
            <a:r>
              <a:rPr b="1" lang="en-US" sz="4400" spc="-1" strike="noStrike">
                <a:solidFill>
                  <a:srgbClr val="000000"/>
                </a:solidFill>
                <a:uFill>
                  <a:solidFill>
                    <a:srgbClr val="ffffff"/>
                  </a:solidFill>
                </a:uFill>
                <a:latin typeface="Arial"/>
                <a:ea typeface="DejaVu Sans"/>
              </a:rPr>
              <a:t>Conclusion</a:t>
            </a:r>
            <a:endParaRPr/>
          </a:p>
        </p:txBody>
      </p:sp>
      <p:sp>
        <p:nvSpPr>
          <p:cNvPr id="91" name="CustomShape 2"/>
          <p:cNvSpPr/>
          <p:nvPr/>
        </p:nvSpPr>
        <p:spPr>
          <a:xfrm>
            <a:off x="365760" y="1326600"/>
            <a:ext cx="9208440" cy="3975480"/>
          </a:xfrm>
          <a:prstGeom prst="rect">
            <a:avLst/>
          </a:prstGeom>
          <a:noFill/>
          <a:ln>
            <a:noFill/>
          </a:ln>
        </p:spPr>
        <p:style>
          <a:lnRef idx="0"/>
          <a:fillRef idx="0"/>
          <a:effectRef idx="0"/>
          <a:fontRef idx="minor"/>
        </p:style>
        <p:txBody>
          <a:bodyPr lIns="0" rIns="0" tIns="0" bIns="0"/>
          <a:p>
            <a:pPr marL="432000" indent="-322560" algn="ctr">
              <a:lnSpc>
                <a:spcPct val="100000"/>
              </a:lnSpc>
              <a:buClr>
                <a:srgbClr val="ffffff"/>
              </a:buClr>
              <a:buSzPct val="45000"/>
              <a:buFont typeface="Wingdings" charset="2"/>
              <a:buChar char=""/>
            </a:pPr>
            <a:r>
              <a:rPr b="1" lang="en-US" sz="3600" spc="-1" strike="noStrike">
                <a:solidFill>
                  <a:srgbClr val="000000"/>
                </a:solidFill>
                <a:uFill>
                  <a:solidFill>
                    <a:srgbClr val="ffffff"/>
                  </a:solidFill>
                </a:uFill>
                <a:latin typeface="Arial"/>
                <a:ea typeface="DejaVu Sans"/>
              </a:rPr>
              <a:t>The world is in pain.</a:t>
            </a:r>
            <a:endParaRPr/>
          </a:p>
          <a:p>
            <a:pPr marL="432000" indent="-322560" algn="ctr">
              <a:lnSpc>
                <a:spcPct val="100000"/>
              </a:lnSpc>
              <a:buClr>
                <a:srgbClr val="ffffff"/>
              </a:buClr>
              <a:buSzPct val="45000"/>
              <a:buFont typeface="Wingdings" charset="2"/>
              <a:buChar char=""/>
            </a:pPr>
            <a:r>
              <a:rPr b="1" lang="en-US" sz="3600" spc="-1" strike="noStrike">
                <a:solidFill>
                  <a:srgbClr val="000000"/>
                </a:solidFill>
                <a:uFill>
                  <a:solidFill>
                    <a:srgbClr val="ffffff"/>
                  </a:solidFill>
                </a:uFill>
                <a:latin typeface="Arial"/>
                <a:ea typeface="DejaVu Sans"/>
              </a:rPr>
              <a:t>Suffering is all around us.</a:t>
            </a:r>
            <a:endParaRPr/>
          </a:p>
          <a:p>
            <a:pPr marL="432000" indent="-322560" algn="ctr">
              <a:lnSpc>
                <a:spcPct val="100000"/>
              </a:lnSpc>
              <a:buClr>
                <a:srgbClr val="ffffff"/>
              </a:buClr>
              <a:buSzPct val="45000"/>
              <a:buFont typeface="Wingdings" charset="2"/>
              <a:buChar char=""/>
            </a:pPr>
            <a:r>
              <a:rPr b="1" lang="en-US" sz="3600" spc="-1" strike="noStrike">
                <a:solidFill>
                  <a:srgbClr val="000000"/>
                </a:solidFill>
                <a:uFill>
                  <a:solidFill>
                    <a:srgbClr val="ffffff"/>
                  </a:solidFill>
                </a:uFill>
                <a:latin typeface="Arial"/>
                <a:ea typeface="DejaVu Sans"/>
              </a:rPr>
              <a:t> </a:t>
            </a:r>
            <a:endParaRPr/>
          </a:p>
          <a:p>
            <a:pPr marL="432000" indent="-322560" algn="ctr">
              <a:lnSpc>
                <a:spcPct val="100000"/>
              </a:lnSpc>
              <a:buClr>
                <a:srgbClr val="ffffff"/>
              </a:buClr>
              <a:buSzPct val="45000"/>
              <a:buFont typeface="Wingdings" charset="2"/>
              <a:buChar char=""/>
            </a:pPr>
            <a:r>
              <a:rPr b="1" lang="en-US" sz="3600" spc="-1" strike="noStrike">
                <a:solidFill>
                  <a:srgbClr val="000000"/>
                </a:solidFill>
                <a:uFill>
                  <a:solidFill>
                    <a:srgbClr val="ffffff"/>
                  </a:solidFill>
                </a:uFill>
                <a:latin typeface="Arial"/>
                <a:ea typeface="DejaVu Sans"/>
              </a:rPr>
              <a:t>The remedy exists.</a:t>
            </a:r>
            <a:endParaRPr/>
          </a:p>
          <a:p>
            <a:pPr marL="432000" indent="-322560" algn="ctr">
              <a:lnSpc>
                <a:spcPct val="100000"/>
              </a:lnSpc>
              <a:buClr>
                <a:srgbClr val="ffffff"/>
              </a:buClr>
              <a:buSzPct val="45000"/>
              <a:buFont typeface="Wingdings" charset="2"/>
              <a:buChar char=""/>
            </a:pPr>
            <a:r>
              <a:rPr b="1" lang="en-US" sz="4800" spc="-1" strike="noStrike">
                <a:solidFill>
                  <a:srgbClr val="000000"/>
                </a:solidFill>
                <a:uFill>
                  <a:solidFill>
                    <a:srgbClr val="ffffff"/>
                  </a:solidFill>
                </a:uFill>
                <a:latin typeface="Arial"/>
                <a:ea typeface="DejaVu Sans"/>
              </a:rPr>
              <a:t>Return to God.</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4" name="CustomShape 1"/>
          <p:cNvSpPr/>
          <p:nvPr/>
        </p:nvSpPr>
        <p:spPr>
          <a:xfrm>
            <a:off x="504000" y="225720"/>
            <a:ext cx="9070200" cy="945360"/>
          </a:xfrm>
          <a:prstGeom prst="rect">
            <a:avLst/>
          </a:prstGeom>
          <a:noFill/>
          <a:ln>
            <a:noFill/>
          </a:ln>
        </p:spPr>
        <p:style>
          <a:lnRef idx="0"/>
          <a:fillRef idx="0"/>
          <a:effectRef idx="0"/>
          <a:fontRef idx="minor"/>
        </p:style>
        <p:txBody>
          <a:bodyPr lIns="0" rIns="0" tIns="0" bIns="0" anchor="ctr"/>
          <a:p>
            <a:pPr algn="ctr">
              <a:lnSpc>
                <a:spcPct val="100000"/>
              </a:lnSpc>
            </a:pPr>
            <a:r>
              <a:rPr b="1" lang="en-US" sz="4400" spc="-1" strike="noStrike">
                <a:solidFill>
                  <a:srgbClr val="000000"/>
                </a:solidFill>
                <a:uFill>
                  <a:solidFill>
                    <a:srgbClr val="ffffff"/>
                  </a:solidFill>
                </a:uFill>
                <a:latin typeface="Arial"/>
                <a:ea typeface="DejaVu Sans"/>
              </a:rPr>
              <a:t>2 Chronicles 7:13-15</a:t>
            </a:r>
            <a:endParaRPr/>
          </a:p>
        </p:txBody>
      </p:sp>
      <p:sp>
        <p:nvSpPr>
          <p:cNvPr id="75" name="CustomShape 2"/>
          <p:cNvSpPr/>
          <p:nvPr/>
        </p:nvSpPr>
        <p:spPr>
          <a:xfrm>
            <a:off x="504000" y="1097280"/>
            <a:ext cx="9070200" cy="4204800"/>
          </a:xfrm>
          <a:prstGeom prst="rect">
            <a:avLst/>
          </a:prstGeom>
          <a:noFill/>
          <a:ln>
            <a:noFill/>
          </a:ln>
        </p:spPr>
        <p:style>
          <a:lnRef idx="0"/>
          <a:fillRef idx="0"/>
          <a:effectRef idx="0"/>
          <a:fontRef idx="minor"/>
        </p:style>
        <p:txBody>
          <a:bodyPr lIns="0" rIns="0" tIns="0" bIns="0"/>
          <a:p>
            <a:pPr marL="432000" indent="-32256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13 When I shut up heaven and there is no rain, or command the locusts to devour the land, or send pestilence among My people, 14 if My people who are called by My name will humble themselves, and pray and seek My face, and turn from their wicked ways, then I will hear from heaven, and will forgive their sin and heal their land. 15 Now My eyes will be open and My ears attentive to prayer made in this place.</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6" name="CustomShape 1"/>
          <p:cNvSpPr/>
          <p:nvPr/>
        </p:nvSpPr>
        <p:spPr>
          <a:xfrm>
            <a:off x="504000" y="225720"/>
            <a:ext cx="9070200" cy="945360"/>
          </a:xfrm>
          <a:prstGeom prst="rect">
            <a:avLst/>
          </a:prstGeom>
          <a:noFill/>
          <a:ln>
            <a:noFill/>
          </a:ln>
        </p:spPr>
        <p:style>
          <a:lnRef idx="0"/>
          <a:fillRef idx="0"/>
          <a:effectRef idx="0"/>
          <a:fontRef idx="minor"/>
        </p:style>
        <p:txBody>
          <a:bodyPr lIns="0" rIns="0" tIns="0" bIns="0" anchor="ctr"/>
          <a:p>
            <a:pPr algn="ctr">
              <a:lnSpc>
                <a:spcPct val="100000"/>
              </a:lnSpc>
            </a:pPr>
            <a:r>
              <a:rPr b="1" lang="en-US" sz="4400" spc="-1" strike="noStrike">
                <a:solidFill>
                  <a:srgbClr val="000000"/>
                </a:solidFill>
                <a:uFill>
                  <a:solidFill>
                    <a:srgbClr val="ffffff"/>
                  </a:solidFill>
                </a:uFill>
                <a:latin typeface="Arial"/>
                <a:ea typeface="DejaVu Sans"/>
              </a:rPr>
              <a:t>Tragic scenes in the news</a:t>
            </a:r>
            <a:endParaRPr/>
          </a:p>
        </p:txBody>
      </p:sp>
      <p:sp>
        <p:nvSpPr>
          <p:cNvPr id="77" name="CustomShape 2"/>
          <p:cNvSpPr/>
          <p:nvPr/>
        </p:nvSpPr>
        <p:spPr>
          <a:xfrm>
            <a:off x="504000" y="1326600"/>
            <a:ext cx="9070200" cy="3792600"/>
          </a:xfrm>
          <a:prstGeom prst="rect">
            <a:avLst/>
          </a:prstGeom>
          <a:noFill/>
          <a:ln>
            <a:noFill/>
          </a:ln>
        </p:spPr>
        <p:style>
          <a:lnRef idx="0"/>
          <a:fillRef idx="0"/>
          <a:effectRef idx="0"/>
          <a:fontRef idx="minor"/>
        </p:style>
        <p:txBody>
          <a:bodyPr lIns="0" rIns="0" tIns="0" bIns="0"/>
          <a:p>
            <a:pPr marL="432000" indent="-32256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Mass shootings, terrorists, suicide bombings, pipe bombs, guns in school</a:t>
            </a:r>
            <a:endParaRPr/>
          </a:p>
          <a:p>
            <a:pPr marL="432000" indent="-32256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Paris, France and San Bernardino, California</a:t>
            </a:r>
            <a:endParaRPr/>
          </a:p>
          <a:p>
            <a:pPr marL="432000" indent="-32256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Today – look at the promise of God and return to Him for healing</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CustomShape 1"/>
          <p:cNvSpPr/>
          <p:nvPr/>
        </p:nvSpPr>
        <p:spPr>
          <a:xfrm>
            <a:off x="504000" y="225720"/>
            <a:ext cx="9070200" cy="945360"/>
          </a:xfrm>
          <a:prstGeom prst="rect">
            <a:avLst/>
          </a:prstGeom>
          <a:noFill/>
          <a:ln>
            <a:noFill/>
          </a:ln>
        </p:spPr>
        <p:style>
          <a:lnRef idx="0"/>
          <a:fillRef idx="0"/>
          <a:effectRef idx="0"/>
          <a:fontRef idx="minor"/>
        </p:style>
        <p:txBody>
          <a:bodyPr lIns="0" rIns="0" tIns="0" bIns="0" anchor="ctr"/>
          <a:p>
            <a:pPr algn="ctr">
              <a:lnSpc>
                <a:spcPct val="100000"/>
              </a:lnSpc>
            </a:pPr>
            <a:r>
              <a:rPr b="1" lang="en-US" sz="4400" spc="-1" strike="noStrike">
                <a:solidFill>
                  <a:srgbClr val="000000"/>
                </a:solidFill>
                <a:uFill>
                  <a:solidFill>
                    <a:srgbClr val="ffffff"/>
                  </a:solidFill>
                </a:uFill>
                <a:latin typeface="Arial"/>
                <a:ea typeface="DejaVu Sans"/>
              </a:rPr>
              <a:t>Healing is Available</a:t>
            </a:r>
            <a:endParaRPr/>
          </a:p>
        </p:txBody>
      </p:sp>
      <p:sp>
        <p:nvSpPr>
          <p:cNvPr id="79" name="CustomShape 2"/>
          <p:cNvSpPr/>
          <p:nvPr/>
        </p:nvSpPr>
        <p:spPr>
          <a:xfrm>
            <a:off x="504000" y="1326600"/>
            <a:ext cx="9070200" cy="3792600"/>
          </a:xfrm>
          <a:prstGeom prst="rect">
            <a:avLst/>
          </a:prstGeom>
          <a:noFill/>
          <a:ln>
            <a:noFill/>
          </a:ln>
        </p:spPr>
        <p:style>
          <a:lnRef idx="0"/>
          <a:fillRef idx="0"/>
          <a:effectRef idx="0"/>
          <a:fontRef idx="minor"/>
        </p:style>
        <p:txBody>
          <a:bodyPr lIns="0" rIns="0" tIns="0" bIns="0"/>
          <a:p>
            <a:pPr marL="432000" indent="-32256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In the middle of the turmoil – healing is available from God</a:t>
            </a:r>
            <a:endParaRPr/>
          </a:p>
          <a:p>
            <a:pPr marL="432000" indent="-32256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The healing of a nation begins with the individual – one at a time</a:t>
            </a:r>
            <a:endParaRPr/>
          </a:p>
          <a:p>
            <a:pPr marL="432000" indent="-32256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Once we are healed – we can bring healing to others</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CustomShape 1"/>
          <p:cNvSpPr/>
          <p:nvPr/>
        </p:nvSpPr>
        <p:spPr>
          <a:xfrm>
            <a:off x="504000" y="225720"/>
            <a:ext cx="9070200" cy="945360"/>
          </a:xfrm>
          <a:prstGeom prst="rect">
            <a:avLst/>
          </a:prstGeom>
          <a:noFill/>
          <a:ln>
            <a:noFill/>
          </a:ln>
        </p:spPr>
        <p:style>
          <a:lnRef idx="0"/>
          <a:fillRef idx="0"/>
          <a:effectRef idx="0"/>
          <a:fontRef idx="minor"/>
        </p:style>
        <p:txBody>
          <a:bodyPr lIns="0" rIns="0" tIns="0" bIns="0" anchor="ctr"/>
          <a:p>
            <a:pPr algn="ctr">
              <a:lnSpc>
                <a:spcPct val="100000"/>
              </a:lnSpc>
            </a:pPr>
            <a:r>
              <a:rPr b="1" lang="en-US" sz="4400" spc="-1" strike="noStrike">
                <a:solidFill>
                  <a:srgbClr val="000000"/>
                </a:solidFill>
                <a:uFill>
                  <a:solidFill>
                    <a:srgbClr val="ffffff"/>
                  </a:solidFill>
                </a:uFill>
                <a:latin typeface="Arial"/>
                <a:ea typeface="DejaVu Sans"/>
              </a:rPr>
              <a:t>Healing is Available</a:t>
            </a:r>
            <a:endParaRPr/>
          </a:p>
        </p:txBody>
      </p:sp>
      <p:sp>
        <p:nvSpPr>
          <p:cNvPr id="81" name="CustomShape 2"/>
          <p:cNvSpPr/>
          <p:nvPr/>
        </p:nvSpPr>
        <p:spPr>
          <a:xfrm>
            <a:off x="504000" y="1326600"/>
            <a:ext cx="9070200" cy="3792600"/>
          </a:xfrm>
          <a:prstGeom prst="rect">
            <a:avLst/>
          </a:prstGeom>
          <a:noFill/>
          <a:ln>
            <a:noFill/>
          </a:ln>
        </p:spPr>
        <p:style>
          <a:lnRef idx="0"/>
          <a:fillRef idx="0"/>
          <a:effectRef idx="0"/>
          <a:fontRef idx="minor"/>
        </p:style>
        <p:txBody>
          <a:bodyPr lIns="0" rIns="0" tIns="0" bIns="0"/>
          <a:p>
            <a:pPr marL="432000" indent="-32256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People need to know how to find healing</a:t>
            </a:r>
            <a:endParaRPr/>
          </a:p>
          <a:p>
            <a:pPr marL="432000" indent="-32256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Matthew 11:28-30</a:t>
            </a:r>
            <a:r>
              <a:rPr lang="en-US" sz="3200" spc="-1" strike="noStrike">
                <a:solidFill>
                  <a:srgbClr val="000000"/>
                </a:solidFill>
                <a:uFill>
                  <a:solidFill>
                    <a:srgbClr val="ffffff"/>
                  </a:solidFill>
                </a:uFill>
                <a:latin typeface="Arial"/>
                <a:ea typeface="DejaVu Sans"/>
              </a:rPr>
              <a:t> 28 Come to Me, all you who labor and are heavy laden, and I will give you rest. 29 Take My yoke upon you and learn from Me, for I am gentle and lowly in heart, and you will find rest for your souls. 30 For My yoke is easy and My burden is light." </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2" name="CustomShape 1"/>
          <p:cNvSpPr/>
          <p:nvPr/>
        </p:nvSpPr>
        <p:spPr>
          <a:xfrm>
            <a:off x="504000" y="225720"/>
            <a:ext cx="9070200" cy="945360"/>
          </a:xfrm>
          <a:prstGeom prst="rect">
            <a:avLst/>
          </a:prstGeom>
          <a:noFill/>
          <a:ln>
            <a:noFill/>
          </a:ln>
        </p:spPr>
        <p:style>
          <a:lnRef idx="0"/>
          <a:fillRef idx="0"/>
          <a:effectRef idx="0"/>
          <a:fontRef idx="minor"/>
        </p:style>
        <p:txBody>
          <a:bodyPr lIns="0" rIns="0" tIns="0" bIns="0" anchor="ctr"/>
          <a:p>
            <a:pPr algn="ctr">
              <a:lnSpc>
                <a:spcPct val="100000"/>
              </a:lnSpc>
            </a:pPr>
            <a:r>
              <a:rPr b="1" lang="en-US" sz="4400" spc="-1" strike="noStrike">
                <a:solidFill>
                  <a:srgbClr val="000000"/>
                </a:solidFill>
                <a:uFill>
                  <a:solidFill>
                    <a:srgbClr val="ffffff"/>
                  </a:solidFill>
                </a:uFill>
                <a:latin typeface="Arial"/>
                <a:ea typeface="DejaVu Sans"/>
              </a:rPr>
              <a:t>However - - -</a:t>
            </a:r>
            <a:endParaRPr/>
          </a:p>
        </p:txBody>
      </p:sp>
      <p:sp>
        <p:nvSpPr>
          <p:cNvPr id="83" name="CustomShape 2"/>
          <p:cNvSpPr/>
          <p:nvPr/>
        </p:nvSpPr>
        <p:spPr>
          <a:xfrm>
            <a:off x="365760" y="1326600"/>
            <a:ext cx="9208440" cy="3975480"/>
          </a:xfrm>
          <a:prstGeom prst="rect">
            <a:avLst/>
          </a:prstGeom>
          <a:noFill/>
          <a:ln>
            <a:noFill/>
          </a:ln>
        </p:spPr>
        <p:style>
          <a:lnRef idx="0"/>
          <a:fillRef idx="0"/>
          <a:effectRef idx="0"/>
          <a:fontRef idx="minor"/>
        </p:style>
        <p:txBody>
          <a:bodyPr lIns="0" rIns="0" tIns="0" bIns="0"/>
          <a:p>
            <a:pPr marL="432000" indent="-32256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Those who continue to reject God will perish</a:t>
            </a:r>
            <a:endParaRPr/>
          </a:p>
          <a:p>
            <a:pPr marL="432000" indent="-32256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2 Chronicles 7:19-20</a:t>
            </a:r>
            <a:r>
              <a:rPr lang="en-US" sz="3200" spc="-1" strike="noStrike">
                <a:solidFill>
                  <a:srgbClr val="000000"/>
                </a:solidFill>
                <a:uFill>
                  <a:solidFill>
                    <a:srgbClr val="ffffff"/>
                  </a:solidFill>
                </a:uFill>
                <a:latin typeface="Arial"/>
                <a:ea typeface="DejaVu Sans"/>
              </a:rPr>
              <a:t> </a:t>
            </a:r>
            <a:r>
              <a:rPr lang="en-US" sz="2800" spc="-1" strike="noStrike">
                <a:solidFill>
                  <a:srgbClr val="000000"/>
                </a:solidFill>
                <a:uFill>
                  <a:solidFill>
                    <a:srgbClr val="ffffff"/>
                  </a:solidFill>
                </a:uFill>
                <a:latin typeface="Arial"/>
                <a:ea typeface="DejaVu Sans"/>
              </a:rPr>
              <a:t>19 "But if you turn away and forsake My statutes and My commandments which I have set before you, and go and serve other gods, and worship them, 20 then I will uproot them from My land which I have given them; and this house which I have sanctified for My name I will cast out of My sight, and will make it a proverb and a byword among all peoples. </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4" name="CustomShape 1"/>
          <p:cNvSpPr/>
          <p:nvPr/>
        </p:nvSpPr>
        <p:spPr>
          <a:xfrm>
            <a:off x="504000" y="225720"/>
            <a:ext cx="9070200" cy="945360"/>
          </a:xfrm>
          <a:prstGeom prst="rect">
            <a:avLst/>
          </a:prstGeom>
          <a:noFill/>
          <a:ln>
            <a:noFill/>
          </a:ln>
        </p:spPr>
        <p:style>
          <a:lnRef idx="0"/>
          <a:fillRef idx="0"/>
          <a:effectRef idx="0"/>
          <a:fontRef idx="minor"/>
        </p:style>
        <p:txBody>
          <a:bodyPr lIns="0" rIns="0" tIns="0" bIns="0" anchor="ctr"/>
          <a:p>
            <a:pPr algn="ctr">
              <a:lnSpc>
                <a:spcPct val="100000"/>
              </a:lnSpc>
            </a:pPr>
            <a:r>
              <a:rPr b="1" lang="en-US" sz="4400" spc="-1" strike="noStrike">
                <a:solidFill>
                  <a:srgbClr val="000000"/>
                </a:solidFill>
                <a:uFill>
                  <a:solidFill>
                    <a:srgbClr val="ffffff"/>
                  </a:solidFill>
                </a:uFill>
                <a:latin typeface="Arial"/>
                <a:ea typeface="DejaVu Sans"/>
              </a:rPr>
              <a:t>Our Rejection is shown by our:</a:t>
            </a:r>
            <a:endParaRPr/>
          </a:p>
        </p:txBody>
      </p:sp>
      <p:sp>
        <p:nvSpPr>
          <p:cNvPr id="85" name="CustomShape 2"/>
          <p:cNvSpPr/>
          <p:nvPr/>
        </p:nvSpPr>
        <p:spPr>
          <a:xfrm>
            <a:off x="365760" y="1326600"/>
            <a:ext cx="9208440" cy="3975480"/>
          </a:xfrm>
          <a:prstGeom prst="rect">
            <a:avLst/>
          </a:prstGeom>
          <a:noFill/>
          <a:ln>
            <a:noFill/>
          </a:ln>
        </p:spPr>
        <p:style>
          <a:lnRef idx="0"/>
          <a:fillRef idx="0"/>
          <a:effectRef idx="0"/>
          <a:fontRef idx="minor"/>
        </p:style>
        <p:txBody>
          <a:bodyPr lIns="0" rIns="0" tIns="0" bIns="0"/>
          <a:p>
            <a:pPr marL="432000" indent="-32256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Failure to obey God</a:t>
            </a:r>
            <a:endParaRPr/>
          </a:p>
          <a:p>
            <a:pPr marL="432000" indent="-32256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Failure to teach our children the Gospel</a:t>
            </a:r>
            <a:endParaRPr/>
          </a:p>
          <a:p>
            <a:pPr marL="432000" indent="-32256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Indifference toward those around us</a:t>
            </a:r>
            <a:endParaRPr/>
          </a:p>
          <a:p>
            <a:pPr marL="432000" indent="-32256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Rejection of God Word</a:t>
            </a:r>
            <a:endParaRPr/>
          </a:p>
          <a:p>
            <a:pPr marL="432000" indent="-32256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Apathy</a:t>
            </a:r>
            <a:endParaRPr/>
          </a:p>
          <a:p>
            <a:pPr marL="432000" indent="-32256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Selfishness</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6" name="CustomShape 1"/>
          <p:cNvSpPr/>
          <p:nvPr/>
        </p:nvSpPr>
        <p:spPr>
          <a:xfrm>
            <a:off x="504000" y="225720"/>
            <a:ext cx="9070200" cy="945360"/>
          </a:xfrm>
          <a:prstGeom prst="rect">
            <a:avLst/>
          </a:prstGeom>
          <a:noFill/>
          <a:ln>
            <a:noFill/>
          </a:ln>
        </p:spPr>
        <p:style>
          <a:lnRef idx="0"/>
          <a:fillRef idx="0"/>
          <a:effectRef idx="0"/>
          <a:fontRef idx="minor"/>
        </p:style>
        <p:txBody>
          <a:bodyPr lIns="0" rIns="0" tIns="0" bIns="0" anchor="ctr"/>
          <a:p>
            <a:pPr algn="ctr">
              <a:lnSpc>
                <a:spcPct val="100000"/>
              </a:lnSpc>
            </a:pPr>
            <a:r>
              <a:rPr b="1" lang="en-US" sz="4400" spc="-1" strike="noStrike">
                <a:solidFill>
                  <a:srgbClr val="000000"/>
                </a:solidFill>
                <a:uFill>
                  <a:solidFill>
                    <a:srgbClr val="ffffff"/>
                  </a:solidFill>
                </a:uFill>
                <a:latin typeface="Arial"/>
                <a:ea typeface="DejaVu Sans"/>
              </a:rPr>
              <a:t>Application</a:t>
            </a:r>
            <a:endParaRPr/>
          </a:p>
        </p:txBody>
      </p:sp>
      <p:sp>
        <p:nvSpPr>
          <p:cNvPr id="87" name="CustomShape 2"/>
          <p:cNvSpPr/>
          <p:nvPr/>
        </p:nvSpPr>
        <p:spPr>
          <a:xfrm>
            <a:off x="365760" y="1326600"/>
            <a:ext cx="9208440" cy="3975480"/>
          </a:xfrm>
          <a:prstGeom prst="rect">
            <a:avLst/>
          </a:prstGeom>
          <a:noFill/>
          <a:ln>
            <a:noFill/>
          </a:ln>
        </p:spPr>
        <p:style>
          <a:lnRef idx="0"/>
          <a:fillRef idx="0"/>
          <a:effectRef idx="0"/>
          <a:fontRef idx="minor"/>
        </p:style>
        <p:txBody>
          <a:bodyPr lIns="0" rIns="0" tIns="0" bIns="0"/>
          <a:p>
            <a:pPr marL="432000" indent="-32256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Exhort those around you to be faithful</a:t>
            </a:r>
            <a:endParaRPr/>
          </a:p>
          <a:p>
            <a:pPr marL="432000" indent="-32256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Exhort the lost to obey the gospel</a:t>
            </a:r>
            <a:endParaRPr/>
          </a:p>
          <a:p>
            <a:pPr marL="432000" indent="-32256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Exhort one another </a:t>
            </a:r>
            <a:endParaRPr/>
          </a:p>
          <a:p>
            <a:pPr marL="432000" indent="-32256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Hebrews 3:13</a:t>
            </a:r>
            <a:r>
              <a:rPr lang="en-US" sz="3200" spc="-1" strike="noStrike">
                <a:solidFill>
                  <a:srgbClr val="000000"/>
                </a:solidFill>
                <a:uFill>
                  <a:solidFill>
                    <a:srgbClr val="ffffff"/>
                  </a:solidFill>
                </a:uFill>
                <a:latin typeface="Arial"/>
                <a:ea typeface="DejaVu Sans"/>
              </a:rPr>
              <a:t> but exhort one another daily, while it is called "Today," lest any of you be hardened through the deceitfulness of sin. </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8" name="CustomShape 1"/>
          <p:cNvSpPr/>
          <p:nvPr/>
        </p:nvSpPr>
        <p:spPr>
          <a:xfrm>
            <a:off x="504000" y="225720"/>
            <a:ext cx="9070200" cy="945360"/>
          </a:xfrm>
          <a:prstGeom prst="rect">
            <a:avLst/>
          </a:prstGeom>
          <a:noFill/>
          <a:ln>
            <a:noFill/>
          </a:ln>
        </p:spPr>
        <p:style>
          <a:lnRef idx="0"/>
          <a:fillRef idx="0"/>
          <a:effectRef idx="0"/>
          <a:fontRef idx="minor"/>
        </p:style>
        <p:txBody>
          <a:bodyPr lIns="0" rIns="0" tIns="0" bIns="0" anchor="ctr"/>
          <a:p>
            <a:pPr algn="ctr">
              <a:lnSpc>
                <a:spcPct val="100000"/>
              </a:lnSpc>
            </a:pPr>
            <a:r>
              <a:rPr b="1" lang="en-US" sz="4400" spc="-1" strike="noStrike">
                <a:solidFill>
                  <a:srgbClr val="000000"/>
                </a:solidFill>
                <a:uFill>
                  <a:solidFill>
                    <a:srgbClr val="ffffff"/>
                  </a:solidFill>
                </a:uFill>
                <a:latin typeface="Arial"/>
                <a:ea typeface="DejaVu Sans"/>
              </a:rPr>
              <a:t>Application</a:t>
            </a:r>
            <a:endParaRPr/>
          </a:p>
        </p:txBody>
      </p:sp>
      <p:sp>
        <p:nvSpPr>
          <p:cNvPr id="89" name="CustomShape 2"/>
          <p:cNvSpPr/>
          <p:nvPr/>
        </p:nvSpPr>
        <p:spPr>
          <a:xfrm>
            <a:off x="365760" y="1326600"/>
            <a:ext cx="9208440" cy="3975480"/>
          </a:xfrm>
          <a:prstGeom prst="rect">
            <a:avLst/>
          </a:prstGeom>
          <a:noFill/>
          <a:ln>
            <a:noFill/>
          </a:ln>
        </p:spPr>
        <p:style>
          <a:lnRef idx="0"/>
          <a:fillRef idx="0"/>
          <a:effectRef idx="0"/>
          <a:fontRef idx="minor"/>
        </p:style>
        <p:txBody>
          <a:bodyPr lIns="0" rIns="0" tIns="0" bIns="0"/>
          <a:p>
            <a:pPr marL="432000" indent="-32256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Let us be the pillar and ground of the truth</a:t>
            </a:r>
            <a:endParaRPr/>
          </a:p>
          <a:p>
            <a:pPr marL="432000" indent="-32256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1 Timothy 3:14-15</a:t>
            </a:r>
            <a:r>
              <a:rPr lang="en-US" sz="3200" spc="-1" strike="noStrike">
                <a:solidFill>
                  <a:srgbClr val="000000"/>
                </a:solidFill>
                <a:uFill>
                  <a:solidFill>
                    <a:srgbClr val="ffffff"/>
                  </a:solidFill>
                </a:uFill>
                <a:latin typeface="Arial"/>
                <a:ea typeface="DejaVu Sans"/>
              </a:rPr>
              <a:t>  14 These things I write to you, though I hope to come to you shortly; 15 but if I am delayed, I write so that you may know how you ought to conduct yourself in the house of God, which is the church of the living God, the pillar and ground of the truth.</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10</TotalTime>
  <Application>LibreOffice/5.0.3.2$Windows_x86 LibreOffice_project/e5f16313668ac592c1bfb310f4390624e3dbfb75</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2015-12-11T20:15:57Z</dcterms:created>
  <dc:creator>Manly Luscombe</dc:creator>
  <dc:language>en-US</dc:language>
  <cp:lastModifiedBy>Manly Luscombe</cp:lastModifiedBy>
  <dcterms:modified xsi:type="dcterms:W3CDTF">2016-01-03T15:57:53Z</dcterms:modified>
  <cp:revision>6</cp:revision>
</cp:coreProperties>
</file>