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B138F-11D0-4895-83BE-06BE09079D45}"/>
              </a:ext>
            </a:extLst>
          </p:cNvPr>
          <p:cNvSpPr>
            <a:spLocks noGrp="1"/>
          </p:cNvSpPr>
          <p:nvPr>
            <p:ph type="ctrTitle"/>
          </p:nvPr>
        </p:nvSpPr>
        <p:spPr>
          <a:xfrm>
            <a:off x="1113183" y="4227442"/>
            <a:ext cx="8160820" cy="980661"/>
          </a:xfrm>
        </p:spPr>
        <p:txBody>
          <a:bodyPr/>
          <a:lstStyle/>
          <a:p>
            <a:r>
              <a:rPr lang="en-US" dirty="0"/>
              <a:t>Have you heard about…?</a:t>
            </a:r>
          </a:p>
        </p:txBody>
      </p:sp>
      <p:sp>
        <p:nvSpPr>
          <p:cNvPr id="3" name="Subtitle 2">
            <a:extLst>
              <a:ext uri="{FF2B5EF4-FFF2-40B4-BE49-F238E27FC236}">
                <a16:creationId xmlns:a16="http://schemas.microsoft.com/office/drawing/2014/main" id="{0B6116CF-1AB8-467E-A9E9-5173E2C1F1A9}"/>
              </a:ext>
            </a:extLst>
          </p:cNvPr>
          <p:cNvSpPr>
            <a:spLocks noGrp="1"/>
          </p:cNvSpPr>
          <p:nvPr>
            <p:ph type="subTitle" idx="1"/>
          </p:nvPr>
        </p:nvSpPr>
        <p:spPr>
          <a:xfrm>
            <a:off x="1113183" y="5353878"/>
            <a:ext cx="8160820" cy="663106"/>
          </a:xfrm>
        </p:spPr>
        <p:txBody>
          <a:bodyPr>
            <a:normAutofit/>
          </a:bodyPr>
          <a:lstStyle/>
          <a:p>
            <a:r>
              <a:rPr lang="en-US" sz="3200" b="1" dirty="0"/>
              <a:t>Proverbs 26:17-22</a:t>
            </a:r>
          </a:p>
        </p:txBody>
      </p:sp>
      <p:pic>
        <p:nvPicPr>
          <p:cNvPr id="7" name="Picture 6">
            <a:extLst>
              <a:ext uri="{FF2B5EF4-FFF2-40B4-BE49-F238E27FC236}">
                <a16:creationId xmlns:a16="http://schemas.microsoft.com/office/drawing/2014/main" id="{84219B87-E369-42A7-9D38-EE01369BD874}"/>
              </a:ext>
            </a:extLst>
          </p:cNvPr>
          <p:cNvPicPr>
            <a:picLocks noChangeAspect="1"/>
          </p:cNvPicPr>
          <p:nvPr/>
        </p:nvPicPr>
        <p:blipFill>
          <a:blip r:embed="rId2"/>
          <a:stretch>
            <a:fillRect/>
          </a:stretch>
        </p:blipFill>
        <p:spPr>
          <a:xfrm>
            <a:off x="2486665" y="120331"/>
            <a:ext cx="6021230" cy="3961336"/>
          </a:xfrm>
          <a:prstGeom prst="rect">
            <a:avLst/>
          </a:prstGeom>
        </p:spPr>
      </p:pic>
    </p:spTree>
    <p:extLst>
      <p:ext uri="{BB962C8B-B14F-4D97-AF65-F5344CB8AC3E}">
        <p14:creationId xmlns:p14="http://schemas.microsoft.com/office/powerpoint/2010/main" val="24930676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a:xfrm>
            <a:off x="677334" y="1630017"/>
            <a:ext cx="9222040" cy="4982818"/>
          </a:xfrm>
        </p:spPr>
        <p:txBody>
          <a:bodyPr>
            <a:normAutofit/>
          </a:bodyPr>
          <a:lstStyle/>
          <a:p>
            <a:r>
              <a:rPr lang="en-US" sz="3600" b="1" u="sng" dirty="0"/>
              <a:t>3 Never, ever repeat gossip</a:t>
            </a:r>
            <a:br>
              <a:rPr lang="en-US" sz="3600" b="1" u="sng" dirty="0"/>
            </a:br>
            <a:endParaRPr lang="en-US" sz="3600" b="1" u="sng" dirty="0"/>
          </a:p>
          <a:p>
            <a:r>
              <a:rPr lang="en-US" sz="3200" dirty="0"/>
              <a:t>No wood = fire goes out</a:t>
            </a:r>
            <a:br>
              <a:rPr lang="en-US" sz="3200" dirty="0"/>
            </a:br>
            <a:endParaRPr lang="en-US" sz="3200" dirty="0"/>
          </a:p>
          <a:p>
            <a:r>
              <a:rPr lang="en-US" sz="3200" dirty="0"/>
              <a:t>No gossip = fighting ceases</a:t>
            </a:r>
            <a:br>
              <a:rPr lang="en-US" sz="3200" dirty="0"/>
            </a:br>
            <a:endParaRPr lang="en-US" sz="3200" dirty="0"/>
          </a:p>
          <a:p>
            <a:r>
              <a:rPr lang="en-US" sz="3200" dirty="0"/>
              <a:t>Gossip Hurts – There are wounds, deep hurt, intense pain</a:t>
            </a:r>
            <a:endParaRPr lang="en-US" dirty="0"/>
          </a:p>
          <a:p>
            <a:endParaRPr lang="en-US" sz="3200" dirty="0"/>
          </a:p>
          <a:p>
            <a:endParaRPr lang="en-US" dirty="0"/>
          </a:p>
        </p:txBody>
      </p:sp>
    </p:spTree>
    <p:extLst>
      <p:ext uri="{BB962C8B-B14F-4D97-AF65-F5344CB8AC3E}">
        <p14:creationId xmlns:p14="http://schemas.microsoft.com/office/powerpoint/2010/main" val="123202421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01DB-C987-4C52-8AF2-A62BF0E9206B}"/>
              </a:ext>
            </a:extLst>
          </p:cNvPr>
          <p:cNvSpPr>
            <a:spLocks noGrp="1"/>
          </p:cNvSpPr>
          <p:nvPr>
            <p:ph type="title"/>
          </p:nvPr>
        </p:nvSpPr>
        <p:spPr/>
        <p:txBody>
          <a:bodyPr/>
          <a:lstStyle/>
          <a:p>
            <a:r>
              <a:rPr lang="en-US" dirty="0"/>
              <a:t>Remember these guidelines</a:t>
            </a:r>
          </a:p>
        </p:txBody>
      </p:sp>
      <p:sp>
        <p:nvSpPr>
          <p:cNvPr id="3" name="Content Placeholder 2">
            <a:extLst>
              <a:ext uri="{FF2B5EF4-FFF2-40B4-BE49-F238E27FC236}">
                <a16:creationId xmlns:a16="http://schemas.microsoft.com/office/drawing/2014/main" id="{200E1667-34CC-4336-B1D2-46CD25F90D82}"/>
              </a:ext>
            </a:extLst>
          </p:cNvPr>
          <p:cNvSpPr>
            <a:spLocks noGrp="1"/>
          </p:cNvSpPr>
          <p:nvPr>
            <p:ph idx="1"/>
          </p:nvPr>
        </p:nvSpPr>
        <p:spPr>
          <a:xfrm>
            <a:off x="677334" y="1762539"/>
            <a:ext cx="8596668" cy="4770783"/>
          </a:xfrm>
        </p:spPr>
        <p:txBody>
          <a:bodyPr>
            <a:noAutofit/>
          </a:bodyPr>
          <a:lstStyle/>
          <a:p>
            <a:r>
              <a:rPr lang="en-US" sz="3600" b="1" dirty="0"/>
              <a:t>1 – Learn when you should mind your own business</a:t>
            </a:r>
            <a:br>
              <a:rPr lang="en-US" sz="3600" b="1" dirty="0"/>
            </a:br>
            <a:endParaRPr lang="en-US" sz="3600" b="1" dirty="0"/>
          </a:p>
          <a:p>
            <a:r>
              <a:rPr lang="en-US" sz="3600" b="1" dirty="0"/>
              <a:t>2 – Be considerate of the feelings of others</a:t>
            </a:r>
            <a:br>
              <a:rPr lang="en-US" sz="3600" b="1" dirty="0"/>
            </a:br>
            <a:endParaRPr lang="en-US" sz="3600" b="1" dirty="0"/>
          </a:p>
          <a:p>
            <a:r>
              <a:rPr lang="en-US" sz="3600" b="1" dirty="0"/>
              <a:t>3 – Never, ever repeat gossip</a:t>
            </a:r>
          </a:p>
        </p:txBody>
      </p:sp>
    </p:spTree>
    <p:extLst>
      <p:ext uri="{BB962C8B-B14F-4D97-AF65-F5344CB8AC3E}">
        <p14:creationId xmlns:p14="http://schemas.microsoft.com/office/powerpoint/2010/main" val="20486648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7E246-8DCE-4063-9CA5-4188157FFE4C}"/>
              </a:ext>
            </a:extLst>
          </p:cNvPr>
          <p:cNvSpPr>
            <a:spLocks noGrp="1"/>
          </p:cNvSpPr>
          <p:nvPr>
            <p:ph type="title"/>
          </p:nvPr>
        </p:nvSpPr>
        <p:spPr/>
        <p:txBody>
          <a:bodyPr/>
          <a:lstStyle/>
          <a:p>
            <a:r>
              <a:rPr lang="en-US" dirty="0"/>
              <a:t>Tempted to listen to gossip?</a:t>
            </a:r>
          </a:p>
        </p:txBody>
      </p:sp>
      <p:sp>
        <p:nvSpPr>
          <p:cNvPr id="3" name="Content Placeholder 2">
            <a:extLst>
              <a:ext uri="{FF2B5EF4-FFF2-40B4-BE49-F238E27FC236}">
                <a16:creationId xmlns:a16="http://schemas.microsoft.com/office/drawing/2014/main" id="{5320551D-AED2-4C93-83A6-01B736B52117}"/>
              </a:ext>
            </a:extLst>
          </p:cNvPr>
          <p:cNvSpPr>
            <a:spLocks noGrp="1"/>
          </p:cNvSpPr>
          <p:nvPr>
            <p:ph idx="1"/>
          </p:nvPr>
        </p:nvSpPr>
        <p:spPr/>
        <p:txBody>
          <a:bodyPr>
            <a:normAutofit/>
          </a:bodyPr>
          <a:lstStyle/>
          <a:p>
            <a:r>
              <a:rPr lang="en-US" sz="3200" dirty="0"/>
              <a:t>Sometimes we hear when we did not want to listen to it.</a:t>
            </a:r>
          </a:p>
          <a:p>
            <a:r>
              <a:rPr lang="en-US" sz="3200" b="1" dirty="0"/>
              <a:t>Solution</a:t>
            </a:r>
            <a:r>
              <a:rPr lang="en-US" sz="3200" dirty="0"/>
              <a:t>: Just interrupt them with – </a:t>
            </a:r>
            <a:r>
              <a:rPr lang="en-US" sz="3200" b="1" u="sng" dirty="0"/>
              <a:t>I am afraid that might get into gossip.</a:t>
            </a:r>
          </a:p>
          <a:p>
            <a:r>
              <a:rPr lang="en-US" sz="3200" dirty="0"/>
              <a:t>Call it what it is – </a:t>
            </a:r>
            <a:r>
              <a:rPr lang="en-US" sz="3200" b="1" u="sng" dirty="0"/>
              <a:t>GOSSIP</a:t>
            </a:r>
          </a:p>
          <a:p>
            <a:r>
              <a:rPr lang="en-US" sz="3200" dirty="0"/>
              <a:t>When you identify it as </a:t>
            </a:r>
            <a:r>
              <a:rPr lang="en-US" sz="3200" b="1" u="sng" dirty="0"/>
              <a:t>GOSSIP</a:t>
            </a:r>
            <a:r>
              <a:rPr lang="en-US" sz="3200" dirty="0"/>
              <a:t> it will stop.</a:t>
            </a:r>
          </a:p>
        </p:txBody>
      </p:sp>
    </p:spTree>
    <p:extLst>
      <p:ext uri="{BB962C8B-B14F-4D97-AF65-F5344CB8AC3E}">
        <p14:creationId xmlns:p14="http://schemas.microsoft.com/office/powerpoint/2010/main" val="3754039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8F14F-6DE5-4106-AE46-5DA8076DBA4C}"/>
              </a:ext>
            </a:extLst>
          </p:cNvPr>
          <p:cNvSpPr>
            <a:spLocks noGrp="1"/>
          </p:cNvSpPr>
          <p:nvPr>
            <p:ph type="title"/>
          </p:nvPr>
        </p:nvSpPr>
        <p:spPr/>
        <p:txBody>
          <a:bodyPr/>
          <a:lstStyle/>
          <a:p>
            <a:r>
              <a:rPr lang="en-US" dirty="0"/>
              <a:t>THIS IS IMPORTANT</a:t>
            </a:r>
          </a:p>
        </p:txBody>
      </p:sp>
      <p:sp>
        <p:nvSpPr>
          <p:cNvPr id="3" name="Content Placeholder 2">
            <a:extLst>
              <a:ext uri="{FF2B5EF4-FFF2-40B4-BE49-F238E27FC236}">
                <a16:creationId xmlns:a16="http://schemas.microsoft.com/office/drawing/2014/main" id="{F068CF08-D7CA-4F33-AA26-23DA77780140}"/>
              </a:ext>
            </a:extLst>
          </p:cNvPr>
          <p:cNvSpPr>
            <a:spLocks noGrp="1"/>
          </p:cNvSpPr>
          <p:nvPr>
            <p:ph idx="1"/>
          </p:nvPr>
        </p:nvSpPr>
        <p:spPr/>
        <p:txBody>
          <a:bodyPr>
            <a:normAutofit/>
          </a:bodyPr>
          <a:lstStyle/>
          <a:p>
            <a:r>
              <a:rPr lang="en-US" sz="3200" dirty="0"/>
              <a:t>What we say can determine our eternity.</a:t>
            </a:r>
          </a:p>
          <a:p>
            <a:r>
              <a:rPr lang="en-US" sz="3200" b="1" dirty="0"/>
              <a:t>Matthew 12:36-37 </a:t>
            </a:r>
            <a:r>
              <a:rPr lang="en-US" sz="3200" dirty="0"/>
              <a:t>But I say to you that every idle word, whatever men may speak, they shall give account of it in the day of judgment. 37 For by your words you shall be justified, and by your words you shall be condemned.</a:t>
            </a:r>
          </a:p>
        </p:txBody>
      </p:sp>
    </p:spTree>
    <p:extLst>
      <p:ext uri="{BB962C8B-B14F-4D97-AF65-F5344CB8AC3E}">
        <p14:creationId xmlns:p14="http://schemas.microsoft.com/office/powerpoint/2010/main" val="30276577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AAD6-05D4-45FC-AB94-41D5197A4FDB}"/>
              </a:ext>
            </a:extLst>
          </p:cNvPr>
          <p:cNvSpPr>
            <a:spLocks noGrp="1"/>
          </p:cNvSpPr>
          <p:nvPr>
            <p:ph type="title"/>
          </p:nvPr>
        </p:nvSpPr>
        <p:spPr/>
        <p:txBody>
          <a:bodyPr/>
          <a:lstStyle/>
          <a:p>
            <a:r>
              <a:rPr lang="en-US" dirty="0"/>
              <a:t>What to say;</a:t>
            </a:r>
            <a:br>
              <a:rPr lang="en-US" dirty="0"/>
            </a:br>
            <a:r>
              <a:rPr lang="en-US" dirty="0"/>
              <a:t>What NOT to say</a:t>
            </a:r>
          </a:p>
        </p:txBody>
      </p:sp>
      <p:sp>
        <p:nvSpPr>
          <p:cNvPr id="3" name="Content Placeholder 2">
            <a:extLst>
              <a:ext uri="{FF2B5EF4-FFF2-40B4-BE49-F238E27FC236}">
                <a16:creationId xmlns:a16="http://schemas.microsoft.com/office/drawing/2014/main" id="{130225A3-6DB1-4A6C-A7C2-508D0D644EF0}"/>
              </a:ext>
            </a:extLst>
          </p:cNvPr>
          <p:cNvSpPr>
            <a:spLocks noGrp="1"/>
          </p:cNvSpPr>
          <p:nvPr>
            <p:ph idx="1"/>
          </p:nvPr>
        </p:nvSpPr>
        <p:spPr/>
        <p:txBody>
          <a:bodyPr>
            <a:normAutofit/>
          </a:bodyPr>
          <a:lstStyle/>
          <a:p>
            <a:r>
              <a:rPr lang="en-US" sz="3600" dirty="0"/>
              <a:t>We must be careful what we say</a:t>
            </a:r>
          </a:p>
          <a:p>
            <a:r>
              <a:rPr lang="en-US" sz="3600" dirty="0"/>
              <a:t>There are times we should control our tongue and not say anything</a:t>
            </a:r>
          </a:p>
          <a:p>
            <a:r>
              <a:rPr lang="en-US" sz="3600" dirty="0"/>
              <a:t>Learn that not everything you know, hear or see is appropriate to share with others.</a:t>
            </a:r>
          </a:p>
        </p:txBody>
      </p:sp>
    </p:spTree>
    <p:extLst>
      <p:ext uri="{BB962C8B-B14F-4D97-AF65-F5344CB8AC3E}">
        <p14:creationId xmlns:p14="http://schemas.microsoft.com/office/powerpoint/2010/main" val="39560818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AAD6-05D4-45FC-AB94-41D5197A4FDB}"/>
              </a:ext>
            </a:extLst>
          </p:cNvPr>
          <p:cNvSpPr>
            <a:spLocks noGrp="1"/>
          </p:cNvSpPr>
          <p:nvPr>
            <p:ph type="title"/>
          </p:nvPr>
        </p:nvSpPr>
        <p:spPr/>
        <p:txBody>
          <a:bodyPr/>
          <a:lstStyle/>
          <a:p>
            <a:r>
              <a:rPr lang="en-US" dirty="0"/>
              <a:t>What to say;</a:t>
            </a:r>
            <a:br>
              <a:rPr lang="en-US" dirty="0"/>
            </a:br>
            <a:r>
              <a:rPr lang="en-US" dirty="0"/>
              <a:t>What NOT to say</a:t>
            </a:r>
          </a:p>
        </p:txBody>
      </p:sp>
      <p:sp>
        <p:nvSpPr>
          <p:cNvPr id="3" name="Content Placeholder 2">
            <a:extLst>
              <a:ext uri="{FF2B5EF4-FFF2-40B4-BE49-F238E27FC236}">
                <a16:creationId xmlns:a16="http://schemas.microsoft.com/office/drawing/2014/main" id="{130225A3-6DB1-4A6C-A7C2-508D0D644EF0}"/>
              </a:ext>
            </a:extLst>
          </p:cNvPr>
          <p:cNvSpPr>
            <a:spLocks noGrp="1"/>
          </p:cNvSpPr>
          <p:nvPr>
            <p:ph idx="1"/>
          </p:nvPr>
        </p:nvSpPr>
        <p:spPr/>
        <p:txBody>
          <a:bodyPr>
            <a:normAutofit/>
          </a:bodyPr>
          <a:lstStyle/>
          <a:p>
            <a:r>
              <a:rPr lang="en-US" sz="3600" dirty="0"/>
              <a:t>But no one can tame the tongue, </a:t>
            </a:r>
            <a:r>
              <a:rPr lang="en-US" sz="3600" i="1" dirty="0"/>
              <a:t>it is</a:t>
            </a:r>
            <a:r>
              <a:rPr lang="en-US" sz="3600" dirty="0"/>
              <a:t> an unruly evil, full of deadly poison. James 3:8</a:t>
            </a:r>
          </a:p>
          <a:p>
            <a:r>
              <a:rPr lang="en-US" sz="3600" dirty="0"/>
              <a:t>Put yourself in the other person’s shoes before you speak.</a:t>
            </a:r>
          </a:p>
          <a:p>
            <a:r>
              <a:rPr lang="en-US" sz="3600" dirty="0"/>
              <a:t>Would you want this told to others?</a:t>
            </a:r>
          </a:p>
          <a:p>
            <a:endParaRPr lang="en-US" sz="3600" dirty="0"/>
          </a:p>
        </p:txBody>
      </p:sp>
    </p:spTree>
    <p:extLst>
      <p:ext uri="{BB962C8B-B14F-4D97-AF65-F5344CB8AC3E}">
        <p14:creationId xmlns:p14="http://schemas.microsoft.com/office/powerpoint/2010/main" val="30295355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p:txBody>
          <a:bodyPr>
            <a:normAutofit lnSpcReduction="10000"/>
          </a:bodyPr>
          <a:lstStyle/>
          <a:p>
            <a:r>
              <a:rPr lang="en-US" sz="3600" b="1" u="sng" dirty="0"/>
              <a:t>1 Learn when you should mind your own business</a:t>
            </a:r>
          </a:p>
          <a:p>
            <a:r>
              <a:rPr lang="en-US" sz="3600" b="1" dirty="0"/>
              <a:t>Proverbs </a:t>
            </a:r>
            <a:r>
              <a:rPr lang="en-US" sz="3200" b="1" dirty="0"/>
              <a:t>26:17 </a:t>
            </a:r>
            <a:r>
              <a:rPr lang="en-US" sz="3200" dirty="0"/>
              <a:t>He who passes by </a:t>
            </a:r>
            <a:r>
              <a:rPr lang="en-US" sz="3200" u="sng" dirty="0"/>
              <a:t>enraging himself over strife not his own</a:t>
            </a:r>
            <a:r>
              <a:rPr lang="en-US" sz="3200" dirty="0"/>
              <a:t> </a:t>
            </a:r>
            <a:r>
              <a:rPr lang="en-US" sz="3200" i="1" dirty="0"/>
              <a:t>is like</a:t>
            </a:r>
            <a:r>
              <a:rPr lang="en-US" sz="3200" dirty="0"/>
              <a:t> one who takes a dog by the ears,</a:t>
            </a:r>
          </a:p>
          <a:p>
            <a:r>
              <a:rPr lang="en-US" sz="3200" dirty="0"/>
              <a:t>Dog’s ears are sensitive – don’t yank their ears – a gentle dog my bite you</a:t>
            </a:r>
            <a:endParaRPr lang="en-US" dirty="0"/>
          </a:p>
          <a:p>
            <a:endParaRPr lang="en-US" sz="3600" dirty="0"/>
          </a:p>
        </p:txBody>
      </p:sp>
    </p:spTree>
    <p:extLst>
      <p:ext uri="{BB962C8B-B14F-4D97-AF65-F5344CB8AC3E}">
        <p14:creationId xmlns:p14="http://schemas.microsoft.com/office/powerpoint/2010/main" val="34488225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p:txBody>
          <a:bodyPr>
            <a:normAutofit/>
          </a:bodyPr>
          <a:lstStyle/>
          <a:p>
            <a:r>
              <a:rPr lang="en-US" sz="3600" b="1" u="sng" dirty="0"/>
              <a:t>1 Learn when you should mind your own business</a:t>
            </a:r>
          </a:p>
          <a:p>
            <a:r>
              <a:rPr lang="en-US" sz="3600" dirty="0"/>
              <a:t>Proverb – Let sleeping dogs lie.</a:t>
            </a:r>
          </a:p>
          <a:p>
            <a:r>
              <a:rPr lang="en-US" sz="3600" dirty="0"/>
              <a:t>It is easy for us to “stick our nose” in the business of others</a:t>
            </a:r>
            <a:endParaRPr lang="en-US" dirty="0"/>
          </a:p>
          <a:p>
            <a:endParaRPr lang="en-US" sz="3600" dirty="0"/>
          </a:p>
        </p:txBody>
      </p:sp>
    </p:spTree>
    <p:extLst>
      <p:ext uri="{BB962C8B-B14F-4D97-AF65-F5344CB8AC3E}">
        <p14:creationId xmlns:p14="http://schemas.microsoft.com/office/powerpoint/2010/main" val="13968426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p:txBody>
          <a:bodyPr>
            <a:normAutofit lnSpcReduction="10000"/>
          </a:bodyPr>
          <a:lstStyle/>
          <a:p>
            <a:r>
              <a:rPr lang="en-US" sz="3600" b="1" u="sng" dirty="0"/>
              <a:t>1 Learn when you should mind your own business</a:t>
            </a:r>
          </a:p>
          <a:p>
            <a:r>
              <a:rPr lang="en-US" sz="3600" b="1" dirty="0"/>
              <a:t>Matthew 7:3-5 </a:t>
            </a:r>
            <a:r>
              <a:rPr lang="en-US" sz="3600" dirty="0"/>
              <a:t>– Beam and splinter</a:t>
            </a:r>
          </a:p>
          <a:p>
            <a:r>
              <a:rPr lang="en-US" sz="3200" b="1" dirty="0"/>
              <a:t>1 Thessalonians 4:11 </a:t>
            </a:r>
            <a:r>
              <a:rPr lang="en-US" sz="3200" dirty="0"/>
              <a:t>and that you try earnestly to be quiet and to do </a:t>
            </a:r>
            <a:r>
              <a:rPr lang="en-US" sz="3200" i="1" dirty="0"/>
              <a:t>your</a:t>
            </a:r>
            <a:r>
              <a:rPr lang="en-US" sz="3200" dirty="0"/>
              <a:t> own business, and to work with your own hands, as we commanded you.</a:t>
            </a:r>
          </a:p>
          <a:p>
            <a:endParaRPr lang="en-US" sz="3600" dirty="0"/>
          </a:p>
        </p:txBody>
      </p:sp>
    </p:spTree>
    <p:extLst>
      <p:ext uri="{BB962C8B-B14F-4D97-AF65-F5344CB8AC3E}">
        <p14:creationId xmlns:p14="http://schemas.microsoft.com/office/powerpoint/2010/main" val="25612546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a:xfrm>
            <a:off x="677334" y="2160589"/>
            <a:ext cx="8596668" cy="4293220"/>
          </a:xfrm>
        </p:spPr>
        <p:txBody>
          <a:bodyPr>
            <a:normAutofit lnSpcReduction="10000"/>
          </a:bodyPr>
          <a:lstStyle/>
          <a:p>
            <a:r>
              <a:rPr lang="en-US" sz="3600" b="1" u="sng" dirty="0"/>
              <a:t>2 Be considerate of the feelings of others</a:t>
            </a:r>
          </a:p>
          <a:p>
            <a:r>
              <a:rPr lang="en-US" sz="3200" b="1" dirty="0"/>
              <a:t>Proverbs 26:18-19 </a:t>
            </a:r>
            <a:r>
              <a:rPr lang="en-US" sz="3200" i="1" dirty="0"/>
              <a:t>or</a:t>
            </a:r>
            <a:r>
              <a:rPr lang="en-US" sz="3200" dirty="0"/>
              <a:t> like a madman who throws firebrands, arrows, and death. So </a:t>
            </a:r>
            <a:r>
              <a:rPr lang="en-US" sz="3200" i="1" dirty="0"/>
              <a:t>is</a:t>
            </a:r>
            <a:r>
              <a:rPr lang="en-US" sz="3200" dirty="0"/>
              <a:t> the man who deceives his neighbor and says, Am I not joking?</a:t>
            </a:r>
          </a:p>
          <a:p>
            <a:r>
              <a:rPr lang="en-US" sz="3200" dirty="0"/>
              <a:t>Know the impact (firebrands, arrows, death) of your speech</a:t>
            </a:r>
          </a:p>
          <a:p>
            <a:endParaRPr lang="en-US" dirty="0"/>
          </a:p>
        </p:txBody>
      </p:sp>
    </p:spTree>
    <p:extLst>
      <p:ext uri="{BB962C8B-B14F-4D97-AF65-F5344CB8AC3E}">
        <p14:creationId xmlns:p14="http://schemas.microsoft.com/office/powerpoint/2010/main" val="8168726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p:txBody>
          <a:bodyPr>
            <a:normAutofit/>
          </a:bodyPr>
          <a:lstStyle/>
          <a:p>
            <a:r>
              <a:rPr lang="en-US" sz="3600" b="1" u="sng" dirty="0"/>
              <a:t>2 Be considerate of the feelings of others</a:t>
            </a:r>
          </a:p>
          <a:p>
            <a:r>
              <a:rPr lang="en-US" sz="3200" b="1" dirty="0"/>
              <a:t>Proverbs 18:21 </a:t>
            </a:r>
            <a:r>
              <a:rPr lang="en-US" sz="3200" dirty="0"/>
              <a:t>Death and life </a:t>
            </a:r>
            <a:r>
              <a:rPr lang="en-US" sz="3200" i="1" dirty="0"/>
              <a:t>are</a:t>
            </a:r>
            <a:r>
              <a:rPr lang="en-US" sz="3200" dirty="0"/>
              <a:t> in the power of the tongue, and those who love it shall eat the fruit of it.</a:t>
            </a:r>
          </a:p>
          <a:p>
            <a:r>
              <a:rPr lang="en-US" sz="3200" dirty="0"/>
              <a:t>You can’t justify it by claiming it was a joke</a:t>
            </a:r>
          </a:p>
          <a:p>
            <a:endParaRPr lang="en-US" sz="3200" dirty="0"/>
          </a:p>
          <a:p>
            <a:endParaRPr lang="en-US" dirty="0"/>
          </a:p>
        </p:txBody>
      </p:sp>
    </p:spTree>
    <p:extLst>
      <p:ext uri="{BB962C8B-B14F-4D97-AF65-F5344CB8AC3E}">
        <p14:creationId xmlns:p14="http://schemas.microsoft.com/office/powerpoint/2010/main" val="34235962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A197-AF9B-4933-BD5E-0CCB10825E14}"/>
              </a:ext>
            </a:extLst>
          </p:cNvPr>
          <p:cNvSpPr>
            <a:spLocks noGrp="1"/>
          </p:cNvSpPr>
          <p:nvPr>
            <p:ph type="title"/>
          </p:nvPr>
        </p:nvSpPr>
        <p:spPr/>
        <p:txBody>
          <a:bodyPr/>
          <a:lstStyle/>
          <a:p>
            <a:r>
              <a:rPr lang="en-US" dirty="0"/>
              <a:t>3 Guidelines from Proverbs 22:17-22</a:t>
            </a:r>
          </a:p>
        </p:txBody>
      </p:sp>
      <p:sp>
        <p:nvSpPr>
          <p:cNvPr id="3" name="Content Placeholder 2">
            <a:extLst>
              <a:ext uri="{FF2B5EF4-FFF2-40B4-BE49-F238E27FC236}">
                <a16:creationId xmlns:a16="http://schemas.microsoft.com/office/drawing/2014/main" id="{1D851195-AD49-4BF0-A541-F0BDEF877BD8}"/>
              </a:ext>
            </a:extLst>
          </p:cNvPr>
          <p:cNvSpPr>
            <a:spLocks noGrp="1"/>
          </p:cNvSpPr>
          <p:nvPr>
            <p:ph idx="1"/>
          </p:nvPr>
        </p:nvSpPr>
        <p:spPr>
          <a:xfrm>
            <a:off x="677334" y="1630017"/>
            <a:ext cx="9222040" cy="4982818"/>
          </a:xfrm>
        </p:spPr>
        <p:txBody>
          <a:bodyPr>
            <a:normAutofit/>
          </a:bodyPr>
          <a:lstStyle/>
          <a:p>
            <a:r>
              <a:rPr lang="en-US" sz="3600" b="1" u="sng" dirty="0"/>
              <a:t>3 Never, ever repeat gossip</a:t>
            </a:r>
          </a:p>
          <a:p>
            <a:r>
              <a:rPr lang="en-US" sz="3200" b="1" dirty="0"/>
              <a:t>Proverbs 26:20-22</a:t>
            </a:r>
            <a:r>
              <a:rPr lang="en-US" sz="3200" dirty="0"/>
              <a:t> Where there is no wood, the fire goes out; and where </a:t>
            </a:r>
            <a:r>
              <a:rPr lang="en-US" sz="3200" i="1" dirty="0"/>
              <a:t>there is</a:t>
            </a:r>
            <a:r>
              <a:rPr lang="en-US" sz="3200" dirty="0"/>
              <a:t> no talebearer, the fighting ceases. 21 </a:t>
            </a:r>
            <a:r>
              <a:rPr lang="en-US" sz="3200" i="1" dirty="0"/>
              <a:t>As</a:t>
            </a:r>
            <a:r>
              <a:rPr lang="en-US" sz="3200" dirty="0"/>
              <a:t> coals to burning coals, and wood to fire, so </a:t>
            </a:r>
            <a:r>
              <a:rPr lang="en-US" sz="3200" i="1" dirty="0"/>
              <a:t>is</a:t>
            </a:r>
            <a:r>
              <a:rPr lang="en-US" sz="3200" dirty="0"/>
              <a:t> a quarrelsome man to kindle fighting. 22 The words of a talebearer </a:t>
            </a:r>
            <a:r>
              <a:rPr lang="en-US" sz="3200" i="1" dirty="0"/>
              <a:t>are</a:t>
            </a:r>
            <a:r>
              <a:rPr lang="en-US" sz="3200" dirty="0"/>
              <a:t> as wounds, and they go down into the innermost parts of the belly.</a:t>
            </a:r>
          </a:p>
          <a:p>
            <a:endParaRPr lang="en-US" dirty="0"/>
          </a:p>
          <a:p>
            <a:endParaRPr lang="en-US" sz="3200" dirty="0"/>
          </a:p>
          <a:p>
            <a:endParaRPr lang="en-US" dirty="0"/>
          </a:p>
        </p:txBody>
      </p:sp>
    </p:spTree>
    <p:extLst>
      <p:ext uri="{BB962C8B-B14F-4D97-AF65-F5344CB8AC3E}">
        <p14:creationId xmlns:p14="http://schemas.microsoft.com/office/powerpoint/2010/main" val="18978293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91</TotalTime>
  <Words>551</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Have you heard about…?</vt:lpstr>
      <vt:lpstr>What to say; What NOT to say</vt:lpstr>
      <vt:lpstr>What to say; What NOT to say</vt:lpstr>
      <vt:lpstr>3 Guidelines from Proverbs 22:17-22</vt:lpstr>
      <vt:lpstr>3 Guidelines from Proverbs 22:17-22</vt:lpstr>
      <vt:lpstr>3 Guidelines from Proverbs 22:17-22</vt:lpstr>
      <vt:lpstr>3 Guidelines from Proverbs 22:17-22</vt:lpstr>
      <vt:lpstr>3 Guidelines from Proverbs 22:17-22</vt:lpstr>
      <vt:lpstr>3 Guidelines from Proverbs 22:17-22</vt:lpstr>
      <vt:lpstr>3 Guidelines from Proverbs 22:17-22</vt:lpstr>
      <vt:lpstr>Remember these guidelines</vt:lpstr>
      <vt:lpstr>Tempted to listen to gossip?</vt:lpstr>
      <vt:lpstr>THIS IS IMPORTANT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Have you heard about…?</dc:title>
  <dc:creator>Manly Luscombe</dc:creator>
  <cp:lastModifiedBy>Manly Luscombe</cp:lastModifiedBy>
  <cp:revision>10</cp:revision>
  <dcterms:created xsi:type="dcterms:W3CDTF">2017-11-13T22:09:11Z</dcterms:created>
  <dcterms:modified xsi:type="dcterms:W3CDTF">2017-12-04T21:31:30Z</dcterms:modified>
</cp:coreProperties>
</file>