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16"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0287095-7E52-4C56-88EE-56FC5BB3318A}" type="datetimeFigureOut">
              <a:rPr lang="en-US" smtClean="0"/>
              <a:t>11/16/2009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4790995-DB37-425D-9BB1-CDCAF06476E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287095-7E52-4C56-88EE-56FC5BB3318A}" type="datetimeFigureOut">
              <a:rPr lang="en-US" smtClean="0"/>
              <a:t>11/16/2009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90995-DB37-425D-9BB1-CDCAF06476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287095-7E52-4C56-88EE-56FC5BB3318A}" type="datetimeFigureOut">
              <a:rPr lang="en-US" smtClean="0"/>
              <a:t>11/16/2009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90995-DB37-425D-9BB1-CDCAF06476E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287095-7E52-4C56-88EE-56FC5BB3318A}" type="datetimeFigureOut">
              <a:rPr lang="en-US" smtClean="0"/>
              <a:t>11/16/2009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90995-DB37-425D-9BB1-CDCAF06476E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287095-7E52-4C56-88EE-56FC5BB3318A}" type="datetimeFigureOut">
              <a:rPr lang="en-US" smtClean="0"/>
              <a:t>11/16/2009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90995-DB37-425D-9BB1-CDCAF06476E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287095-7E52-4C56-88EE-56FC5BB3318A}" type="datetimeFigureOut">
              <a:rPr lang="en-US" smtClean="0"/>
              <a:t>11/16/2009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90995-DB37-425D-9BB1-CDCAF06476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287095-7E52-4C56-88EE-56FC5BB3318A}" type="datetimeFigureOut">
              <a:rPr lang="en-US" smtClean="0"/>
              <a:t>11/16/2009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790995-DB37-425D-9BB1-CDCAF06476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287095-7E52-4C56-88EE-56FC5BB3318A}" type="datetimeFigureOut">
              <a:rPr lang="en-US" smtClean="0"/>
              <a:t>11/16/2009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790995-DB37-425D-9BB1-CDCAF06476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87095-7E52-4C56-88EE-56FC5BB3318A}" type="datetimeFigureOut">
              <a:rPr lang="en-US" smtClean="0"/>
              <a:t>11/16/2009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790995-DB37-425D-9BB1-CDCAF06476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287095-7E52-4C56-88EE-56FC5BB3318A}" type="datetimeFigureOut">
              <a:rPr lang="en-US" smtClean="0"/>
              <a:t>11/16/2009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90995-DB37-425D-9BB1-CDCAF06476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0287095-7E52-4C56-88EE-56FC5BB3318A}" type="datetimeFigureOut">
              <a:rPr lang="en-US" smtClean="0"/>
              <a:t>11/16/2009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4790995-DB37-425D-9BB1-CDCAF06476E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287095-7E52-4C56-88EE-56FC5BB3318A}" type="datetimeFigureOut">
              <a:rPr lang="en-US" smtClean="0"/>
              <a:t>11/16/2009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790995-DB37-425D-9BB1-CDCAF06476E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GUARD, GUIDE AND DIRECT US</a:t>
            </a:r>
            <a:endParaRPr lang="en-US" dirty="0"/>
          </a:p>
        </p:txBody>
      </p:sp>
      <p:sp>
        <p:nvSpPr>
          <p:cNvPr id="3" name="Subtitle 2"/>
          <p:cNvSpPr>
            <a:spLocks noGrp="1"/>
          </p:cNvSpPr>
          <p:nvPr>
            <p:ph type="subTitle" idx="1"/>
          </p:nvPr>
        </p:nvSpPr>
        <p:spPr/>
        <p:txBody>
          <a:bodyPr/>
          <a:lstStyle/>
          <a:p>
            <a:r>
              <a:rPr lang="en-US" dirty="0" smtClean="0"/>
              <a:t>WE OFTEN PRAY THESE WORDS.</a:t>
            </a:r>
          </a:p>
          <a:p>
            <a:r>
              <a:rPr lang="en-US" dirty="0" smtClean="0"/>
              <a:t>DO WE UNDERSTAND OR BELIEVE THEM?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THE HASED OF GOD</a:t>
            </a:r>
            <a:endParaRPr lang="en-US" dirty="0"/>
          </a:p>
        </p:txBody>
      </p:sp>
      <p:sp>
        <p:nvSpPr>
          <p:cNvPr id="3" name="Content Placeholder 2"/>
          <p:cNvSpPr>
            <a:spLocks noGrp="1"/>
          </p:cNvSpPr>
          <p:nvPr>
            <p:ph idx="1"/>
          </p:nvPr>
        </p:nvSpPr>
        <p:spPr/>
        <p:txBody>
          <a:bodyPr/>
          <a:lstStyle/>
          <a:p>
            <a:r>
              <a:rPr lang="en-US" b="1" dirty="0" smtClean="0"/>
              <a:t>Joseph – </a:t>
            </a:r>
            <a:r>
              <a:rPr lang="en-US" dirty="0" smtClean="0"/>
              <a:t>The story of Joseph is not about hard luck.</a:t>
            </a:r>
          </a:p>
          <a:p>
            <a:r>
              <a:rPr lang="en-US" dirty="0" smtClean="0"/>
              <a:t>He was sold into slavery by his brothers</a:t>
            </a:r>
          </a:p>
          <a:p>
            <a:r>
              <a:rPr lang="en-US" dirty="0" smtClean="0"/>
              <a:t>He was falsely accused by </a:t>
            </a:r>
            <a:r>
              <a:rPr lang="en-US" dirty="0" err="1" smtClean="0"/>
              <a:t>Potiphar’s</a:t>
            </a:r>
            <a:r>
              <a:rPr lang="en-US" dirty="0" smtClean="0"/>
              <a:t> wife – in prison</a:t>
            </a:r>
          </a:p>
          <a:p>
            <a:r>
              <a:rPr lang="en-US" b="1" dirty="0" smtClean="0"/>
              <a:t>Genesis 39:2-3 </a:t>
            </a:r>
            <a:r>
              <a:rPr lang="en-US" dirty="0" smtClean="0"/>
              <a:t>The Lord was with Joseph, and he was a successful man; and he was in the house of his master the Egyptian. 3 And his master saw that the Lord was with him and that the Lord made all he did to prosper in his hand.</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THE HASED OF GOD</a:t>
            </a:r>
            <a:endParaRPr lang="en-US" dirty="0"/>
          </a:p>
        </p:txBody>
      </p:sp>
      <p:sp>
        <p:nvSpPr>
          <p:cNvPr id="3" name="Content Placeholder 2"/>
          <p:cNvSpPr>
            <a:spLocks noGrp="1"/>
          </p:cNvSpPr>
          <p:nvPr>
            <p:ph idx="1"/>
          </p:nvPr>
        </p:nvSpPr>
        <p:spPr/>
        <p:txBody>
          <a:bodyPr/>
          <a:lstStyle/>
          <a:p>
            <a:r>
              <a:rPr lang="en-US" b="1" dirty="0" smtClean="0"/>
              <a:t>Joseph – Genesis 39:21 </a:t>
            </a:r>
            <a:r>
              <a:rPr lang="en-US" dirty="0" smtClean="0"/>
              <a:t>But</a:t>
            </a:r>
            <a:r>
              <a:rPr lang="en-US" b="1" dirty="0" smtClean="0"/>
              <a:t> </a:t>
            </a:r>
            <a:r>
              <a:rPr lang="en-US" dirty="0" smtClean="0"/>
              <a:t>the Lord was with Joseph and showed him mercy, and He gave him favor in the sight of the keeper of the prison.</a:t>
            </a:r>
          </a:p>
          <a:p>
            <a:endParaRPr lang="en-US" dirty="0" smtClean="0"/>
          </a:p>
          <a:p>
            <a:r>
              <a:rPr lang="en-US" b="1" dirty="0" smtClean="0"/>
              <a:t>Genesis 45:5 </a:t>
            </a:r>
            <a:r>
              <a:rPr lang="en-US" dirty="0" smtClean="0"/>
              <a:t>But now, do not therefore be grieved or angry with yourselves because you sold me here: for God sent me before you to preserve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ABOUT NOW?</a:t>
            </a:r>
            <a:endParaRPr lang="en-US" dirty="0"/>
          </a:p>
        </p:txBody>
      </p:sp>
      <p:sp>
        <p:nvSpPr>
          <p:cNvPr id="3" name="Content Placeholder 2"/>
          <p:cNvSpPr>
            <a:spLocks noGrp="1"/>
          </p:cNvSpPr>
          <p:nvPr>
            <p:ph idx="1"/>
          </p:nvPr>
        </p:nvSpPr>
        <p:spPr/>
        <p:txBody>
          <a:bodyPr/>
          <a:lstStyle/>
          <a:p>
            <a:r>
              <a:rPr lang="en-US" b="1" dirty="0" smtClean="0"/>
              <a:t>Titus 3:3-5 </a:t>
            </a:r>
            <a:r>
              <a:rPr lang="en-US" dirty="0" smtClean="0"/>
              <a:t>For we ourselves were disobedient, deceived, serving various lusts and pleasures, living in malice and envy, hateful and hating one another. 4 But when the kindness and the love of God our Savior toward men appeared, 5 not by works of righteousness which we have done, but according to His mercy He saved us, through the washing of regeneration and renewing of the Holy Spirit.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ABOUT NOW?</a:t>
            </a:r>
            <a:endParaRPr lang="en-US" dirty="0"/>
          </a:p>
        </p:txBody>
      </p:sp>
      <p:sp>
        <p:nvSpPr>
          <p:cNvPr id="3" name="Content Placeholder 2"/>
          <p:cNvSpPr>
            <a:spLocks noGrp="1"/>
          </p:cNvSpPr>
          <p:nvPr>
            <p:ph idx="1"/>
          </p:nvPr>
        </p:nvSpPr>
        <p:spPr/>
        <p:txBody>
          <a:bodyPr/>
          <a:lstStyle/>
          <a:p>
            <a:r>
              <a:rPr lang="en-US" b="1" dirty="0" smtClean="0"/>
              <a:t>1 John 1:7 </a:t>
            </a:r>
            <a:r>
              <a:rPr lang="en-US" dirty="0" smtClean="0"/>
              <a:t>But if we walk in the light as He is in the light, we have fellowship with one another, and the blood of Jesus Christ His Son cleanses us from all sin.</a:t>
            </a:r>
          </a:p>
          <a:p>
            <a:r>
              <a:rPr lang="en-US" b="1" dirty="0" smtClean="0"/>
              <a:t>Romans 4:6-8 </a:t>
            </a:r>
            <a:r>
              <a:rPr lang="en-US" dirty="0" smtClean="0"/>
              <a:t>Just as David also describes the blessedness of the man to whom God imputes righteousness apart from works: 7 Blessed are those whose lawless deeds are forgiven, and whose sins are covered; 8 Blessed is the man to whom the Lord shall not impute sin.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ABOUT NOW?</a:t>
            </a:r>
            <a:endParaRPr lang="en-US" dirty="0"/>
          </a:p>
        </p:txBody>
      </p:sp>
      <p:sp>
        <p:nvSpPr>
          <p:cNvPr id="3" name="Content Placeholder 2"/>
          <p:cNvSpPr>
            <a:spLocks noGrp="1"/>
          </p:cNvSpPr>
          <p:nvPr>
            <p:ph idx="1"/>
          </p:nvPr>
        </p:nvSpPr>
        <p:spPr/>
        <p:txBody>
          <a:bodyPr/>
          <a:lstStyle/>
          <a:p>
            <a:r>
              <a:rPr lang="en-US" b="1" dirty="0" smtClean="0"/>
              <a:t>Ephesians 1:17-19 </a:t>
            </a:r>
            <a:r>
              <a:rPr lang="en-US" dirty="0" smtClean="0"/>
              <a:t>That the God of our Lord Jesus Christ, the Father of glory, may give to you the spirit of wisdom and revelation in the knowledge of Him, 18 the eyes of your understanding being enlightened; that you may know what is the hope of His calling, what are the riches of the glory of His inheritance in the saints, 19 and what is the exceeding greatness of His power toward us who believe, according to the working of His mighty power.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ABOUT NOW?</a:t>
            </a:r>
            <a:endParaRPr lang="en-US" dirty="0"/>
          </a:p>
        </p:txBody>
      </p:sp>
      <p:sp>
        <p:nvSpPr>
          <p:cNvPr id="3" name="Content Placeholder 2"/>
          <p:cNvSpPr>
            <a:spLocks noGrp="1"/>
          </p:cNvSpPr>
          <p:nvPr>
            <p:ph idx="1"/>
          </p:nvPr>
        </p:nvSpPr>
        <p:spPr/>
        <p:txBody>
          <a:bodyPr/>
          <a:lstStyle/>
          <a:p>
            <a:r>
              <a:rPr lang="en-US" b="1" dirty="0" smtClean="0"/>
              <a:t>Ephesians 3:20-21 </a:t>
            </a:r>
            <a:r>
              <a:rPr lang="en-US" dirty="0" smtClean="0"/>
              <a:t>Now to Him who is able to do exceedingly abundantly above all that we ask or think, according to the power that works in us, 21 to Him be glory in the church by Christ Jesus to all generations, forever and ever. Amen.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ABOUT NOW?</a:t>
            </a:r>
            <a:endParaRPr lang="en-US" dirty="0"/>
          </a:p>
        </p:txBody>
      </p:sp>
      <p:sp>
        <p:nvSpPr>
          <p:cNvPr id="3" name="Content Placeholder 2"/>
          <p:cNvSpPr>
            <a:spLocks noGrp="1"/>
          </p:cNvSpPr>
          <p:nvPr>
            <p:ph idx="1"/>
          </p:nvPr>
        </p:nvSpPr>
        <p:spPr/>
        <p:txBody>
          <a:bodyPr>
            <a:normAutofit lnSpcReduction="10000"/>
          </a:bodyPr>
          <a:lstStyle/>
          <a:p>
            <a:r>
              <a:rPr lang="en-US" dirty="0" smtClean="0"/>
              <a:t>Is our God powerful enough to guard and protect us?</a:t>
            </a:r>
          </a:p>
          <a:p>
            <a:r>
              <a:rPr lang="en-US" dirty="0" smtClean="0"/>
              <a:t>Does God answer our prayer to “guard, guide and direct us” as we often request?</a:t>
            </a:r>
          </a:p>
          <a:p>
            <a:r>
              <a:rPr lang="en-US" dirty="0" smtClean="0"/>
              <a:t>THE “HASED” OF GOD IS STILL POWERFUL:</a:t>
            </a:r>
          </a:p>
          <a:p>
            <a:pPr lvl="1"/>
            <a:r>
              <a:rPr lang="en-US" dirty="0" smtClean="0"/>
              <a:t>Exceedingly</a:t>
            </a:r>
          </a:p>
          <a:p>
            <a:pPr lvl="1"/>
            <a:r>
              <a:rPr lang="en-US" dirty="0" smtClean="0"/>
              <a:t>Abundantly</a:t>
            </a:r>
          </a:p>
          <a:p>
            <a:pPr lvl="1"/>
            <a:r>
              <a:rPr lang="en-US" dirty="0" smtClean="0"/>
              <a:t>Above</a:t>
            </a:r>
          </a:p>
          <a:p>
            <a:pPr lvl="1"/>
            <a:r>
              <a:rPr lang="en-US" dirty="0" smtClean="0"/>
              <a:t>All</a:t>
            </a:r>
          </a:p>
          <a:p>
            <a:pPr lvl="1"/>
            <a:r>
              <a:rPr lang="en-US" dirty="0" smtClean="0"/>
              <a:t>We ask</a:t>
            </a:r>
          </a:p>
          <a:p>
            <a:pPr lvl="1"/>
            <a:r>
              <a:rPr lang="en-US" dirty="0" smtClean="0"/>
              <a:t>Or think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Does God really answer our prayers?</a:t>
            </a:r>
          </a:p>
          <a:p>
            <a:endParaRPr lang="en-US" dirty="0" smtClean="0"/>
          </a:p>
          <a:p>
            <a:endParaRPr lang="en-US" dirty="0" smtClean="0"/>
          </a:p>
          <a:p>
            <a:r>
              <a:rPr lang="en-US" dirty="0" smtClean="0"/>
              <a:t>How does He “guard, guide and direct us” as we request in prayer?</a:t>
            </a:r>
          </a:p>
          <a:p>
            <a:endParaRPr lang="en-US" dirty="0" smtClean="0"/>
          </a:p>
          <a:p>
            <a:endParaRPr lang="en-US" dirty="0" smtClean="0"/>
          </a:p>
          <a:p>
            <a:r>
              <a:rPr lang="en-US" dirty="0" smtClean="0"/>
              <a:t>How are we linked to God so that He will come to our aid?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 ABOUT THE HASED OF GOD</a:t>
            </a:r>
            <a:endParaRPr lang="en-US" dirty="0"/>
          </a:p>
        </p:txBody>
      </p:sp>
      <p:sp>
        <p:nvSpPr>
          <p:cNvPr id="3" name="Content Placeholder 2"/>
          <p:cNvSpPr>
            <a:spLocks noGrp="1"/>
          </p:cNvSpPr>
          <p:nvPr>
            <p:ph idx="1"/>
          </p:nvPr>
        </p:nvSpPr>
        <p:spPr/>
        <p:txBody>
          <a:bodyPr/>
          <a:lstStyle/>
          <a:p>
            <a:r>
              <a:rPr lang="en-US" dirty="0" smtClean="0"/>
              <a:t>Hebrew word – </a:t>
            </a:r>
            <a:r>
              <a:rPr lang="en-US" dirty="0" err="1" smtClean="0"/>
              <a:t>khased</a:t>
            </a:r>
            <a:r>
              <a:rPr lang="en-US" dirty="0" smtClean="0"/>
              <a:t> – with a </a:t>
            </a:r>
            <a:r>
              <a:rPr lang="en-US" dirty="0" err="1" smtClean="0"/>
              <a:t>gutternal</a:t>
            </a:r>
            <a:r>
              <a:rPr lang="en-US" dirty="0" smtClean="0"/>
              <a:t> “</a:t>
            </a:r>
            <a:r>
              <a:rPr lang="en-US" dirty="0" err="1" smtClean="0"/>
              <a:t>kh</a:t>
            </a:r>
            <a:r>
              <a:rPr lang="en-US" dirty="0" smtClean="0"/>
              <a:t>”</a:t>
            </a:r>
          </a:p>
          <a:p>
            <a:r>
              <a:rPr lang="en-US" dirty="0" smtClean="0"/>
              <a:t>I will just say – </a:t>
            </a:r>
            <a:r>
              <a:rPr lang="en-US" dirty="0" err="1" smtClean="0"/>
              <a:t>hased</a:t>
            </a:r>
            <a:endParaRPr lang="en-US" dirty="0" smtClean="0"/>
          </a:p>
          <a:p>
            <a:r>
              <a:rPr lang="en-US" dirty="0" smtClean="0"/>
              <a:t>This word occurs 248 times in our Old Testament</a:t>
            </a:r>
          </a:p>
          <a:p>
            <a:r>
              <a:rPr lang="en-US" dirty="0" smtClean="0"/>
              <a:t>Translated – Mercy, kindness, loving kindness, love</a:t>
            </a:r>
          </a:p>
          <a:p>
            <a:r>
              <a:rPr lang="en-US" b="1" dirty="0" smtClean="0"/>
              <a:t>MEANING = LOVING KINDNESS IS WHEN A SUPERIOR INTERCEDES TO PROTECT A PERSON TO WHO THEY ARE LINKED</a:t>
            </a:r>
          </a:p>
          <a:p>
            <a:r>
              <a:rPr lang="en-US" b="1" dirty="0" smtClean="0"/>
              <a:t>1 Chronicles 16:34 </a:t>
            </a:r>
            <a:r>
              <a:rPr lang="en-US" dirty="0" smtClean="0"/>
              <a:t>– Oh, give thanks to the Lord, for He is good! For His mercy (</a:t>
            </a:r>
            <a:r>
              <a:rPr lang="en-US" dirty="0" err="1" smtClean="0"/>
              <a:t>hased</a:t>
            </a:r>
            <a:r>
              <a:rPr lang="en-US" dirty="0" smtClean="0"/>
              <a:t>) endures forever.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THE HASED OF GOD</a:t>
            </a:r>
            <a:endParaRPr lang="en-US" dirty="0"/>
          </a:p>
        </p:txBody>
      </p:sp>
      <p:sp>
        <p:nvSpPr>
          <p:cNvPr id="3" name="Content Placeholder 2"/>
          <p:cNvSpPr>
            <a:spLocks noGrp="1"/>
          </p:cNvSpPr>
          <p:nvPr>
            <p:ph idx="1"/>
          </p:nvPr>
        </p:nvSpPr>
        <p:spPr/>
        <p:txBody>
          <a:bodyPr/>
          <a:lstStyle/>
          <a:p>
            <a:r>
              <a:rPr lang="en-US" b="1" dirty="0" smtClean="0"/>
              <a:t>Abraham   Genesis 12:3 </a:t>
            </a:r>
            <a:r>
              <a:rPr lang="en-US" dirty="0" smtClean="0"/>
              <a:t>– I will bless those who bless you, and I will curse those who curse you; and in you all the families of the earth shall be blessed.</a:t>
            </a:r>
          </a:p>
          <a:p>
            <a:pPr>
              <a:buNone/>
            </a:pPr>
            <a:endParaRPr lang="en-US" dirty="0" smtClean="0"/>
          </a:p>
          <a:p>
            <a:r>
              <a:rPr lang="en-US" b="1" dirty="0" smtClean="0"/>
              <a:t>Genesis 12:17 </a:t>
            </a:r>
            <a:r>
              <a:rPr lang="en-US" dirty="0" smtClean="0"/>
              <a:t>– But the Lord plagued Pharaoh and his house with great plagues because of </a:t>
            </a:r>
            <a:r>
              <a:rPr lang="en-US" dirty="0" err="1" smtClean="0"/>
              <a:t>Sarai</a:t>
            </a:r>
            <a:r>
              <a:rPr lang="en-US" dirty="0" smtClean="0"/>
              <a:t>, Abram’s wife.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THE HASED OF GOD</a:t>
            </a:r>
            <a:endParaRPr lang="en-US" dirty="0"/>
          </a:p>
        </p:txBody>
      </p:sp>
      <p:sp>
        <p:nvSpPr>
          <p:cNvPr id="3" name="Content Placeholder 2"/>
          <p:cNvSpPr>
            <a:spLocks noGrp="1"/>
          </p:cNvSpPr>
          <p:nvPr>
            <p:ph idx="1"/>
          </p:nvPr>
        </p:nvSpPr>
        <p:spPr/>
        <p:txBody>
          <a:bodyPr/>
          <a:lstStyle/>
          <a:p>
            <a:r>
              <a:rPr lang="en-US" b="1" dirty="0" smtClean="0"/>
              <a:t>Genesis 20:3-5 </a:t>
            </a:r>
            <a:r>
              <a:rPr lang="en-US" dirty="0" smtClean="0"/>
              <a:t>– But God came to </a:t>
            </a:r>
            <a:r>
              <a:rPr lang="en-US" dirty="0" err="1" smtClean="0"/>
              <a:t>Abimelech</a:t>
            </a:r>
            <a:r>
              <a:rPr lang="en-US" dirty="0" smtClean="0"/>
              <a:t> in a dream by night, and said to him, “Indeed you are a dead man because of the woman whom you have taken, for she is a man’s wife.” 4 But </a:t>
            </a:r>
            <a:r>
              <a:rPr lang="en-US" dirty="0" err="1" smtClean="0"/>
              <a:t>Abimelech</a:t>
            </a:r>
            <a:r>
              <a:rPr lang="en-US" dirty="0" smtClean="0"/>
              <a:t> had not come near her, and he said, “Lord will You slay a righteous nation also? 5 Did he not say to me, She is my sister? And she, even herself said, He is my brother. In the integrity of my heart and innocence of my hands I have done this.”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THE HASED OF GOD</a:t>
            </a:r>
            <a:endParaRPr lang="en-US" dirty="0"/>
          </a:p>
        </p:txBody>
      </p:sp>
      <p:sp>
        <p:nvSpPr>
          <p:cNvPr id="3" name="Content Placeholder 2"/>
          <p:cNvSpPr>
            <a:spLocks noGrp="1"/>
          </p:cNvSpPr>
          <p:nvPr>
            <p:ph idx="1"/>
          </p:nvPr>
        </p:nvSpPr>
        <p:spPr/>
        <p:txBody>
          <a:bodyPr/>
          <a:lstStyle/>
          <a:p>
            <a:r>
              <a:rPr lang="en-US" b="1" dirty="0" smtClean="0"/>
              <a:t>Genesis 20:6  </a:t>
            </a:r>
            <a:r>
              <a:rPr lang="en-US" dirty="0" smtClean="0"/>
              <a:t>And God said, “Yes, I know that you did this in the integrity of your heart. For I also withheld you from sinning against Me; therefore I did not let you touch her.”</a:t>
            </a:r>
          </a:p>
          <a:p>
            <a:r>
              <a:rPr lang="en-US" b="1" dirty="0" smtClean="0"/>
              <a:t>Isaac – Genesis 26:24 </a:t>
            </a:r>
            <a:r>
              <a:rPr lang="en-US" dirty="0" smtClean="0"/>
              <a:t>And the Lord appeared to him the same night and said, “I am the God of your father Abraham; do not fear, for I am with you. I will bless you and multiply your descendants for My servant Abraham’s sake.”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THE HASED OF GOD</a:t>
            </a:r>
            <a:endParaRPr lang="en-US" dirty="0"/>
          </a:p>
        </p:txBody>
      </p:sp>
      <p:sp>
        <p:nvSpPr>
          <p:cNvPr id="3" name="Content Placeholder 2"/>
          <p:cNvSpPr>
            <a:spLocks noGrp="1"/>
          </p:cNvSpPr>
          <p:nvPr>
            <p:ph idx="1"/>
          </p:nvPr>
        </p:nvSpPr>
        <p:spPr/>
        <p:txBody>
          <a:bodyPr/>
          <a:lstStyle/>
          <a:p>
            <a:r>
              <a:rPr lang="en-US" b="1" dirty="0" smtClean="0"/>
              <a:t>Genesis 26:26 </a:t>
            </a:r>
            <a:r>
              <a:rPr lang="en-US" dirty="0" smtClean="0"/>
              <a:t>Then </a:t>
            </a:r>
            <a:r>
              <a:rPr lang="en-US" dirty="0" err="1" smtClean="0"/>
              <a:t>Abimelech</a:t>
            </a:r>
            <a:r>
              <a:rPr lang="en-US" dirty="0" smtClean="0"/>
              <a:t> came to him from </a:t>
            </a:r>
            <a:r>
              <a:rPr lang="en-US" dirty="0" err="1" smtClean="0"/>
              <a:t>Gerar</a:t>
            </a:r>
            <a:r>
              <a:rPr lang="en-US" dirty="0" smtClean="0"/>
              <a:t> with </a:t>
            </a:r>
            <a:r>
              <a:rPr lang="en-US" dirty="0" err="1" smtClean="0"/>
              <a:t>Ahuzzah</a:t>
            </a:r>
            <a:r>
              <a:rPr lang="en-US" dirty="0" smtClean="0"/>
              <a:t>, one of his friends, and </a:t>
            </a:r>
            <a:r>
              <a:rPr lang="en-US" dirty="0" err="1" smtClean="0"/>
              <a:t>Phichol</a:t>
            </a:r>
            <a:r>
              <a:rPr lang="en-US" dirty="0" smtClean="0"/>
              <a:t> the commander of his army. </a:t>
            </a:r>
          </a:p>
          <a:p>
            <a:r>
              <a:rPr lang="en-US" b="1" dirty="0" smtClean="0"/>
              <a:t>Genesis 26:28 </a:t>
            </a:r>
            <a:r>
              <a:rPr lang="en-US" dirty="0" smtClean="0"/>
              <a:t>But they said, “We have certainly seen that the Lord is with you. So we said, Let there now be an oath between us, between you and us; and let us make a covenant with 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THE HASED OF GOD</a:t>
            </a:r>
            <a:endParaRPr lang="en-US" dirty="0"/>
          </a:p>
        </p:txBody>
      </p:sp>
      <p:sp>
        <p:nvSpPr>
          <p:cNvPr id="3" name="Content Placeholder 2"/>
          <p:cNvSpPr>
            <a:spLocks noGrp="1"/>
          </p:cNvSpPr>
          <p:nvPr>
            <p:ph idx="1"/>
          </p:nvPr>
        </p:nvSpPr>
        <p:spPr/>
        <p:txBody>
          <a:bodyPr/>
          <a:lstStyle/>
          <a:p>
            <a:r>
              <a:rPr lang="en-US" b="1" dirty="0" smtClean="0"/>
              <a:t>Jacob – Genesis 28:20-21 </a:t>
            </a:r>
            <a:r>
              <a:rPr lang="en-US" dirty="0" smtClean="0"/>
              <a:t>Then Jacob made a vow, saying, “If God will be with me, and keep me in this way that I am going, and give me bread to eat and clothing to put on, 21 so that I come back to my father’s house in peace, then the Lord shall be my God.</a:t>
            </a:r>
          </a:p>
          <a:p>
            <a:r>
              <a:rPr lang="en-US" b="1" dirty="0" smtClean="0"/>
              <a:t>Genesis 31:24 </a:t>
            </a:r>
            <a:r>
              <a:rPr lang="en-US" dirty="0" smtClean="0"/>
              <a:t>But God had come to </a:t>
            </a:r>
            <a:r>
              <a:rPr lang="en-US" dirty="0" err="1" smtClean="0"/>
              <a:t>Laban</a:t>
            </a:r>
            <a:r>
              <a:rPr lang="en-US" dirty="0" smtClean="0"/>
              <a:t> the Syrian in a dream by night, and said to him, “Be careful that you speak to Jacob, neither good nor bad.”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THE HASED OF GOD</a:t>
            </a:r>
            <a:endParaRPr lang="en-US" dirty="0"/>
          </a:p>
        </p:txBody>
      </p:sp>
      <p:sp>
        <p:nvSpPr>
          <p:cNvPr id="3" name="Content Placeholder 2"/>
          <p:cNvSpPr>
            <a:spLocks noGrp="1"/>
          </p:cNvSpPr>
          <p:nvPr>
            <p:ph idx="1"/>
          </p:nvPr>
        </p:nvSpPr>
        <p:spPr/>
        <p:txBody>
          <a:bodyPr/>
          <a:lstStyle/>
          <a:p>
            <a:r>
              <a:rPr lang="en-US" b="1" dirty="0" smtClean="0"/>
              <a:t>Jacob – Genesis 31:29 </a:t>
            </a:r>
            <a:r>
              <a:rPr lang="en-US" dirty="0" smtClean="0"/>
              <a:t>It is in my power to do you harm, but the God of your father spoke to me last night</a:t>
            </a:r>
            <a:r>
              <a:rPr lang="en-US" b="1" dirty="0" smtClean="0"/>
              <a:t> </a:t>
            </a:r>
            <a:r>
              <a:rPr lang="en-US" dirty="0" smtClean="0"/>
              <a:t>saying, “Be careful that you speak to Jacob, neither good nor bad.”</a:t>
            </a:r>
          </a:p>
          <a:p>
            <a:r>
              <a:rPr lang="en-US" b="1" dirty="0" smtClean="0"/>
              <a:t>Genesis 35:5 </a:t>
            </a:r>
            <a:r>
              <a:rPr lang="en-US" dirty="0" smtClean="0"/>
              <a:t>And they journeyed and the terror of God was upon the cities that were all around them, and they did not pursue the sons of Jacob.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126</TotalTime>
  <Words>1201</Words>
  <Application>Microsoft Office PowerPoint</Application>
  <PresentationFormat>On-screen Show (4:3)</PresentationFormat>
  <Paragraphs>64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GUARD, GUIDE AND DIRECT US</vt:lpstr>
      <vt:lpstr>INTRODUCTION</vt:lpstr>
      <vt:lpstr>LEARN ABOUT THE HASED OF GOD</vt:lpstr>
      <vt:lpstr>EXAMPLES OF THE HASED OF GOD</vt:lpstr>
      <vt:lpstr>EXAMPLES OF THE HASED OF GOD</vt:lpstr>
      <vt:lpstr>EXAMPLES OF THE HASED OF GOD</vt:lpstr>
      <vt:lpstr>EXAMPLES OF THE HASED OF GOD</vt:lpstr>
      <vt:lpstr>EXAMPLES OF THE HASED OF GOD</vt:lpstr>
      <vt:lpstr>EXAMPLES OF THE HASED OF GOD</vt:lpstr>
      <vt:lpstr>EXAMPLES OF THE HASED OF GOD</vt:lpstr>
      <vt:lpstr>EXAMPLES OF THE HASED OF GOD</vt:lpstr>
      <vt:lpstr>WHAT ABOUT NOW?</vt:lpstr>
      <vt:lpstr>WHAT ABOUT NOW?</vt:lpstr>
      <vt:lpstr>WHAT ABOUT NOW?</vt:lpstr>
      <vt:lpstr>WHAT ABOUT NOW?</vt:lpstr>
      <vt:lpstr>WHAT ABOUT NOW?</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GUARD, GUIDE AND DIRECT US</dc:title>
  <dc:creator>Manly Luscombe</dc:creator>
  <cp:lastModifiedBy>Manly Luscombe</cp:lastModifiedBy>
  <cp:revision>15</cp:revision>
  <dcterms:created xsi:type="dcterms:W3CDTF">2009-11-16T15:12:08Z</dcterms:created>
  <dcterms:modified xsi:type="dcterms:W3CDTF">2009-11-16T17:18:39Z</dcterms:modified>
</cp:coreProperties>
</file>