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12/12/2010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lus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 someone who has everything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GIFT SUGGESTIONS FROM JESUS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5763190" cy="3919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2) CHECKLIST OF THE COMMANDMENTS</a:t>
            </a:r>
          </a:p>
          <a:p>
            <a:r>
              <a:rPr lang="en-US" b="1" u="sng" dirty="0" smtClean="0"/>
              <a:t>Morals</a:t>
            </a:r>
            <a:r>
              <a:rPr lang="en-US" b="1" dirty="0" smtClean="0"/>
              <a:t> – Adultery, Kill</a:t>
            </a:r>
          </a:p>
          <a:p>
            <a:r>
              <a:rPr lang="en-US" b="1" u="sng" dirty="0" smtClean="0"/>
              <a:t>Honesty</a:t>
            </a:r>
            <a:r>
              <a:rPr lang="en-US" b="1" dirty="0" smtClean="0"/>
              <a:t> – Steal, Lie, Defraud</a:t>
            </a:r>
          </a:p>
          <a:p>
            <a:r>
              <a:rPr lang="en-US" b="1" u="sng" dirty="0" smtClean="0"/>
              <a:t>Respect</a:t>
            </a:r>
            <a:r>
              <a:rPr lang="en-US" b="1" dirty="0" smtClean="0"/>
              <a:t> – Worship God, Honor parents, Love all men</a:t>
            </a:r>
          </a:p>
          <a:p>
            <a:r>
              <a:rPr lang="en-US" b="1" u="sng" dirty="0" smtClean="0"/>
              <a:t>Religion</a:t>
            </a:r>
            <a:r>
              <a:rPr lang="en-US" b="1" dirty="0" smtClean="0"/>
              <a:t> – From my youth up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3) SHOW HIM COMPASSION</a:t>
            </a:r>
          </a:p>
          <a:p>
            <a:r>
              <a:rPr lang="en-US" b="1" u="sng" dirty="0" smtClean="0"/>
              <a:t>Mark 10: 21a </a:t>
            </a:r>
            <a:r>
              <a:rPr lang="en-US" b="1" dirty="0" smtClean="0"/>
              <a:t>Then Jesus, looking at him, loved him, and said to him,</a:t>
            </a:r>
          </a:p>
          <a:p>
            <a:r>
              <a:rPr lang="en-US" b="1" dirty="0" smtClean="0"/>
              <a:t>All people (rich or poor) have problems</a:t>
            </a:r>
          </a:p>
          <a:p>
            <a:r>
              <a:rPr lang="en-US" b="1" dirty="0" smtClean="0"/>
              <a:t>Regardless of wealth – we need compassion</a:t>
            </a:r>
          </a:p>
          <a:p>
            <a:r>
              <a:rPr lang="en-US" b="1" dirty="0" smtClean="0"/>
              <a:t>We need to know that people care about us</a:t>
            </a:r>
          </a:p>
          <a:p>
            <a:r>
              <a:rPr lang="en-US" b="1" dirty="0" smtClean="0"/>
              <a:t>We must look past the surface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4) OFFER HIM A CURE</a:t>
            </a:r>
          </a:p>
          <a:p>
            <a:r>
              <a:rPr lang="en-US" b="1" u="sng" dirty="0" smtClean="0"/>
              <a:t>Mark 10: 21B</a:t>
            </a:r>
            <a:r>
              <a:rPr lang="en-US" b="1" dirty="0" smtClean="0"/>
              <a:t>  "One thing you lack: Go your way, sell whatever you have and give to the poor, and you will have treasure in heaven; and come, take up the cross, and follow Me.“</a:t>
            </a:r>
          </a:p>
          <a:p>
            <a:r>
              <a:rPr lang="en-US" b="1" dirty="0" smtClean="0"/>
              <a:t>One thing is lacking</a:t>
            </a:r>
          </a:p>
          <a:p>
            <a:r>
              <a:rPr lang="en-US" b="1" dirty="0" smtClean="0"/>
              <a:t>We must make the commitment, sacrifice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4) OFFER HIM A CURE</a:t>
            </a:r>
          </a:p>
          <a:p>
            <a:r>
              <a:rPr lang="en-US" b="1" u="sng" dirty="0" smtClean="0"/>
              <a:t>Hebrews 12:1</a:t>
            </a:r>
            <a:r>
              <a:rPr lang="en-US" b="1" dirty="0" smtClean="0"/>
              <a:t> Therefore we also, since we are surrounded by so great a cloud of witnesses, let us </a:t>
            </a:r>
            <a:r>
              <a:rPr lang="en-US" b="1" u="sng" dirty="0" smtClean="0"/>
              <a:t>lay aside every weight</a:t>
            </a:r>
            <a:r>
              <a:rPr lang="en-US" b="1" dirty="0" smtClean="0"/>
              <a:t>, and the sin which so easily ensnares </a:t>
            </a:r>
            <a:r>
              <a:rPr lang="en-US" b="1" i="1" dirty="0" smtClean="0"/>
              <a:t>us,</a:t>
            </a:r>
            <a:r>
              <a:rPr lang="en-US" b="1" dirty="0" smtClean="0"/>
              <a:t> and let us run with endurance the race that is set before us, </a:t>
            </a:r>
            <a:endParaRPr lang="en-US" b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5) OFFER </a:t>
            </a:r>
            <a:r>
              <a:rPr lang="en-US" sz="4000" b="1" u="sng" dirty="0" smtClean="0"/>
              <a:t>HIM A CHOICE</a:t>
            </a:r>
          </a:p>
          <a:p>
            <a:r>
              <a:rPr lang="en-US" b="1" u="sng" dirty="0" smtClean="0"/>
              <a:t>Mark 10:22</a:t>
            </a:r>
            <a:r>
              <a:rPr lang="en-US" b="1" dirty="0" smtClean="0"/>
              <a:t>  But he was sad at this word, and went away sorrowful, for he had great possessions.</a:t>
            </a:r>
          </a:p>
          <a:p>
            <a:r>
              <a:rPr lang="en-US" b="1" dirty="0" smtClean="0"/>
              <a:t>We MUST make choices in life.</a:t>
            </a:r>
          </a:p>
          <a:p>
            <a:r>
              <a:rPr lang="en-US" b="1" dirty="0" smtClean="0"/>
              <a:t>To not choose = a choice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5) OFFER HIM A CHOICE</a:t>
            </a:r>
          </a:p>
          <a:p>
            <a:r>
              <a:rPr lang="en-US" b="1" u="sng" dirty="0" smtClean="0"/>
              <a:t>Joshua 24:15</a:t>
            </a:r>
            <a:r>
              <a:rPr lang="en-US" b="1" dirty="0" smtClean="0"/>
              <a:t>  Choose this day whom you will serve</a:t>
            </a:r>
          </a:p>
          <a:p>
            <a:r>
              <a:rPr lang="en-US" b="1" u="sng" dirty="0" smtClean="0"/>
              <a:t>Acts 24:25 </a:t>
            </a:r>
            <a:r>
              <a:rPr lang="en-US" b="1" dirty="0" smtClean="0"/>
              <a:t>Felix said, “Go away for now, at a more convenient time I will call for you.”</a:t>
            </a:r>
          </a:p>
          <a:p>
            <a:r>
              <a:rPr lang="en-US" b="1" dirty="0" smtClean="0"/>
              <a:t>Every invitation song = you make a choice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6) GIVE HIM LOVE</a:t>
            </a:r>
          </a:p>
          <a:p>
            <a:r>
              <a:rPr lang="en-US" b="1" u="sng" dirty="0" smtClean="0"/>
              <a:t>Mark 10:21a</a:t>
            </a:r>
            <a:r>
              <a:rPr lang="en-US" b="1" dirty="0" smtClean="0"/>
              <a:t>  Then Jesus, looking at him, loved him, and said to him,</a:t>
            </a:r>
          </a:p>
          <a:p>
            <a:r>
              <a:rPr lang="en-US" b="1" dirty="0" smtClean="0"/>
              <a:t>Look = not just a quick glance</a:t>
            </a:r>
          </a:p>
          <a:p>
            <a:r>
              <a:rPr lang="en-US" b="1" dirty="0" smtClean="0"/>
              <a:t>Look = to look deeply inside</a:t>
            </a:r>
          </a:p>
          <a:p>
            <a:r>
              <a:rPr lang="en-US" b="1" dirty="0" smtClean="0"/>
              <a:t>Jesus looked into the heart – and LOVED HIM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 give gifts to those we care about, love and appreciate</a:t>
            </a:r>
          </a:p>
          <a:p>
            <a:r>
              <a:rPr lang="en-US" b="1" dirty="0" smtClean="0"/>
              <a:t>The gifts Jesus gave to this young man did not cost money</a:t>
            </a:r>
          </a:p>
          <a:p>
            <a:r>
              <a:rPr lang="en-US" b="1" dirty="0" smtClean="0"/>
              <a:t>They gave him the opportunity to have eternal </a:t>
            </a:r>
            <a:r>
              <a:rPr lang="en-US" b="1" smtClean="0"/>
              <a:t>life – THE GREATEST GIFT FROM GOD.</a:t>
            </a:r>
            <a:endParaRPr lang="en-US" b="1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I get for ___________?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Every year at Christmas time, there is someone who seems to have everything they need or want.</a:t>
            </a:r>
          </a:p>
          <a:p>
            <a:r>
              <a:rPr lang="en-US" b="1" dirty="0" smtClean="0"/>
              <a:t>What can I give them?</a:t>
            </a:r>
          </a:p>
          <a:p>
            <a:r>
              <a:rPr lang="en-US" b="1" dirty="0" smtClean="0"/>
              <a:t>Jesus met a man who had everything.</a:t>
            </a:r>
          </a:p>
          <a:p>
            <a:r>
              <a:rPr lang="en-US" b="1" dirty="0" smtClean="0"/>
              <a:t>But Jesus offered him some special gifts.</a:t>
            </a:r>
            <a:endParaRPr lang="en-US" b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10:17-22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 smtClean="0"/>
              <a:t>17</a:t>
            </a:r>
            <a:r>
              <a:rPr lang="en-US" b="1" dirty="0" smtClean="0"/>
              <a:t> Now as He was going out on the road, one came running, knelt before Him, and asked Him, "Good Teacher, what shall I do that I may inherit eternal life?" </a:t>
            </a:r>
            <a:r>
              <a:rPr lang="en-US" b="1" baseline="30000" dirty="0" smtClean="0"/>
              <a:t>18</a:t>
            </a:r>
            <a:r>
              <a:rPr lang="en-US" b="1" dirty="0" smtClean="0"/>
              <a:t> So Jesus said to him, "Why do you call Me good? No one </a:t>
            </a:r>
            <a:r>
              <a:rPr lang="en-US" b="1" i="1" dirty="0" smtClean="0"/>
              <a:t>is</a:t>
            </a:r>
            <a:r>
              <a:rPr lang="en-US" b="1" dirty="0" smtClean="0"/>
              <a:t> good but One, </a:t>
            </a:r>
            <a:r>
              <a:rPr lang="en-US" b="1" i="1" dirty="0" smtClean="0"/>
              <a:t>that is,</a:t>
            </a:r>
            <a:r>
              <a:rPr lang="en-US" b="1" dirty="0" smtClean="0"/>
              <a:t> God. </a:t>
            </a:r>
            <a:r>
              <a:rPr lang="en-US" b="1" baseline="30000" dirty="0" smtClean="0"/>
              <a:t>19</a:t>
            </a:r>
            <a:r>
              <a:rPr lang="en-US" b="1" dirty="0" smtClean="0"/>
              <a:t> You know the commandments: </a:t>
            </a:r>
            <a:r>
              <a:rPr lang="en-US" b="1" i="1" dirty="0" smtClean="0"/>
              <a:t>'Do not commit adultery,' 'Do not murder,' 'Do not steal,' 'Do not bear false witness,'</a:t>
            </a:r>
            <a:r>
              <a:rPr lang="en-US" b="1" dirty="0" smtClean="0"/>
              <a:t> 'Do not defraud,' </a:t>
            </a:r>
            <a:r>
              <a:rPr lang="en-US" b="1" i="1" dirty="0" smtClean="0"/>
              <a:t>'Honor your father and your mother.' "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10:17-22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 smtClean="0"/>
              <a:t>20</a:t>
            </a:r>
            <a:r>
              <a:rPr lang="en-US" b="1" dirty="0" smtClean="0"/>
              <a:t> And he answered and said to Him, "Teacher, all these things I have kept from my youth." </a:t>
            </a:r>
            <a:r>
              <a:rPr lang="en-US" b="1" baseline="30000" dirty="0" smtClean="0"/>
              <a:t>21</a:t>
            </a:r>
            <a:r>
              <a:rPr lang="en-US" b="1" dirty="0" smtClean="0"/>
              <a:t> Then Jesus, looking at him, loved him, and said to him, "One thing you lack: Go your way, sell whatever you have and give to the poor, and you will have treasure in heaven; and come, take up the cross, and follow Me." </a:t>
            </a:r>
            <a:r>
              <a:rPr lang="en-US" b="1" baseline="30000" dirty="0" smtClean="0"/>
              <a:t>22</a:t>
            </a:r>
            <a:r>
              <a:rPr lang="en-US" b="1" dirty="0" smtClean="0"/>
              <a:t> But he was sad at this word, and went away sorrowful, for he had great possessions.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 smtClean="0"/>
              <a:t>1) CHALLENGE HIM TO THINK</a:t>
            </a:r>
          </a:p>
          <a:p>
            <a:r>
              <a:rPr lang="en-US" b="1" u="sng" dirty="0" smtClean="0"/>
              <a:t>Mark 10:17-18 </a:t>
            </a:r>
            <a:r>
              <a:rPr lang="en-US" b="1" baseline="30000" dirty="0" smtClean="0"/>
              <a:t>17</a:t>
            </a:r>
            <a:r>
              <a:rPr lang="en-US" b="1" dirty="0" smtClean="0"/>
              <a:t> Now as He was going out on the road, one came running, knelt before Him, and asked Him, "Good Teacher, what shall I do that I may inherit eternal life?" </a:t>
            </a:r>
            <a:r>
              <a:rPr lang="en-US" b="1" baseline="30000" dirty="0" smtClean="0"/>
              <a:t>18</a:t>
            </a:r>
            <a:r>
              <a:rPr lang="en-US" b="1" dirty="0" smtClean="0"/>
              <a:t> So Jesus said to him, "Why do you call Me good? No one </a:t>
            </a:r>
            <a:r>
              <a:rPr lang="en-US" b="1" i="1" dirty="0" smtClean="0"/>
              <a:t>is</a:t>
            </a:r>
            <a:r>
              <a:rPr lang="en-US" b="1" dirty="0" smtClean="0"/>
              <a:t> good but One, </a:t>
            </a:r>
            <a:r>
              <a:rPr lang="en-US" b="1" i="1" dirty="0" smtClean="0"/>
              <a:t>that is,</a:t>
            </a:r>
            <a:r>
              <a:rPr lang="en-US" b="1" dirty="0" smtClean="0"/>
              <a:t> God.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 smtClean="0"/>
              <a:t>1) CHALLENGE HIM TO THINK</a:t>
            </a:r>
          </a:p>
          <a:p>
            <a:r>
              <a:rPr lang="en-US" b="1" dirty="0" smtClean="0"/>
              <a:t>He </a:t>
            </a:r>
            <a:r>
              <a:rPr lang="en-US" b="1" dirty="0" smtClean="0"/>
              <a:t>was thinking about eternity. </a:t>
            </a:r>
          </a:p>
          <a:p>
            <a:r>
              <a:rPr lang="en-US" b="1" dirty="0" smtClean="0"/>
              <a:t>He needed some help.</a:t>
            </a:r>
          </a:p>
          <a:p>
            <a:r>
              <a:rPr lang="en-US" b="1" u="sng" dirty="0" err="1" smtClean="0"/>
              <a:t>Philippian</a:t>
            </a:r>
            <a:r>
              <a:rPr lang="en-US" b="1" u="sng" dirty="0" smtClean="0"/>
              <a:t> Jailer </a:t>
            </a:r>
            <a:r>
              <a:rPr lang="en-US" b="1" dirty="0" smtClean="0"/>
              <a:t>– What must I do?</a:t>
            </a:r>
          </a:p>
          <a:p>
            <a:r>
              <a:rPr lang="en-US" b="1" u="sng" dirty="0" smtClean="0"/>
              <a:t>Pentecost</a:t>
            </a:r>
            <a:r>
              <a:rPr lang="en-US" b="1" dirty="0" smtClean="0"/>
              <a:t> – What shall we do?</a:t>
            </a:r>
          </a:p>
          <a:p>
            <a:r>
              <a:rPr lang="en-US" b="1" u="sng" dirty="0" smtClean="0"/>
              <a:t>Saul</a:t>
            </a:r>
            <a:r>
              <a:rPr lang="en-US" b="1" dirty="0" smtClean="0"/>
              <a:t> – What do you want me to do?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 smtClean="0"/>
              <a:t>1) CHALLENGE HIM TO THINK</a:t>
            </a:r>
          </a:p>
          <a:p>
            <a:r>
              <a:rPr lang="en-US" b="1" u="sng" dirty="0" smtClean="0"/>
              <a:t>Titus </a:t>
            </a:r>
            <a:r>
              <a:rPr lang="en-US" b="1" u="sng" dirty="0" smtClean="0"/>
              <a:t>2:11-12 </a:t>
            </a:r>
            <a:r>
              <a:rPr lang="en-US" b="1" baseline="30000" dirty="0" smtClean="0"/>
              <a:t>11</a:t>
            </a:r>
            <a:r>
              <a:rPr lang="en-US" b="1" dirty="0" smtClean="0"/>
              <a:t> For the grace of God that brings salvation has appeared to all men, </a:t>
            </a:r>
            <a:r>
              <a:rPr lang="en-US" b="1" baseline="30000" dirty="0" smtClean="0"/>
              <a:t>12</a:t>
            </a:r>
            <a:r>
              <a:rPr lang="en-US" b="1" dirty="0" smtClean="0"/>
              <a:t> teaching us that, denying ungodliness and worldly lusts, we should </a:t>
            </a:r>
            <a:r>
              <a:rPr lang="en-US" b="1" u="sng" dirty="0" smtClean="0"/>
              <a:t>live soberly, righteously, and godly </a:t>
            </a:r>
            <a:r>
              <a:rPr lang="en-US" b="1" dirty="0" smtClean="0"/>
              <a:t>in the present age,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 smtClean="0"/>
              <a:t>1) CHALLENGE HIM TO THINK</a:t>
            </a:r>
          </a:p>
          <a:p>
            <a:r>
              <a:rPr lang="en-US" b="1" u="sng" dirty="0" smtClean="0"/>
              <a:t>Philippians 4:8 </a:t>
            </a:r>
            <a:r>
              <a:rPr lang="en-US" b="1" dirty="0" smtClean="0"/>
              <a:t>Finally, brethren, whatever things are true, whatever things </a:t>
            </a:r>
            <a:r>
              <a:rPr lang="en-US" b="1" i="1" dirty="0" smtClean="0"/>
              <a:t>are</a:t>
            </a:r>
            <a:r>
              <a:rPr lang="en-US" b="1" dirty="0" smtClean="0"/>
              <a:t> noble, whatever things </a:t>
            </a:r>
            <a:r>
              <a:rPr lang="en-US" b="1" i="1" dirty="0" smtClean="0"/>
              <a:t>are</a:t>
            </a:r>
            <a:r>
              <a:rPr lang="en-US" b="1" dirty="0" smtClean="0"/>
              <a:t> just, whatever things </a:t>
            </a:r>
            <a:r>
              <a:rPr lang="en-US" b="1" i="1" dirty="0" smtClean="0"/>
              <a:t>are</a:t>
            </a:r>
            <a:r>
              <a:rPr lang="en-US" b="1" dirty="0" smtClean="0"/>
              <a:t> pure, whatever things </a:t>
            </a:r>
            <a:r>
              <a:rPr lang="en-US" b="1" i="1" dirty="0" smtClean="0"/>
              <a:t>are</a:t>
            </a:r>
            <a:r>
              <a:rPr lang="en-US" b="1" dirty="0" smtClean="0"/>
              <a:t> lovely, whatever things </a:t>
            </a:r>
            <a:r>
              <a:rPr lang="en-US" b="1" i="1" dirty="0" smtClean="0"/>
              <a:t>are</a:t>
            </a:r>
            <a:r>
              <a:rPr lang="en-US" b="1" dirty="0" smtClean="0"/>
              <a:t> of good report, if </a:t>
            </a:r>
            <a:r>
              <a:rPr lang="en-US" b="1" i="1" dirty="0" smtClean="0"/>
              <a:t>there is</a:t>
            </a:r>
            <a:r>
              <a:rPr lang="en-US" b="1" dirty="0" smtClean="0"/>
              <a:t> any virtue and if </a:t>
            </a:r>
            <a:r>
              <a:rPr lang="en-US" b="1" i="1" dirty="0" smtClean="0"/>
              <a:t>there is</a:t>
            </a:r>
            <a:r>
              <a:rPr lang="en-US" b="1" dirty="0" smtClean="0"/>
              <a:t> anything praiseworthy--meditate on these things.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2) CHECKLIST OF THE COMMANDMENTS</a:t>
            </a:r>
          </a:p>
          <a:p>
            <a:r>
              <a:rPr lang="en-US" b="1" u="sng" dirty="0" smtClean="0"/>
              <a:t>Mark 10:19-20</a:t>
            </a:r>
            <a:r>
              <a:rPr lang="en-US" b="1" dirty="0" smtClean="0"/>
              <a:t> </a:t>
            </a:r>
            <a:r>
              <a:rPr lang="en-US" b="1" baseline="30000" dirty="0" smtClean="0"/>
              <a:t>19</a:t>
            </a:r>
            <a:r>
              <a:rPr lang="en-US" b="1" dirty="0" smtClean="0"/>
              <a:t> You know the commandments: </a:t>
            </a:r>
            <a:r>
              <a:rPr lang="en-US" b="1" i="1" dirty="0" smtClean="0"/>
              <a:t>'Do not commit adultery,' 'Do not murder,' 'Do not steal,' 'Do not bear false witness,'</a:t>
            </a:r>
            <a:r>
              <a:rPr lang="en-US" b="1" dirty="0" smtClean="0"/>
              <a:t> 'Do not defraud,' </a:t>
            </a:r>
            <a:r>
              <a:rPr lang="en-US" b="1" i="1" dirty="0" smtClean="0"/>
              <a:t>'Honor your father and your mother.' "</a:t>
            </a:r>
            <a:r>
              <a:rPr lang="en-US" b="1" dirty="0" smtClean="0"/>
              <a:t> </a:t>
            </a:r>
            <a:r>
              <a:rPr lang="en-US" b="1" baseline="30000" dirty="0" smtClean="0"/>
              <a:t>20</a:t>
            </a:r>
            <a:r>
              <a:rPr lang="en-US" b="1" dirty="0" smtClean="0"/>
              <a:t> And he answered and said to Him, "Teacher, all these things I have kept from my youth."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592</Words>
  <Application>Microsoft Office PowerPoint</Application>
  <PresentationFormat>On-screen Show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For someone who has everything</vt:lpstr>
      <vt:lpstr>What should I get for ___________?</vt:lpstr>
      <vt:lpstr>Mark 10:17-22</vt:lpstr>
      <vt:lpstr>Mark 10:17-22</vt:lpstr>
      <vt:lpstr>Gift suggestions</vt:lpstr>
      <vt:lpstr>Gift suggestions</vt:lpstr>
      <vt:lpstr>Gift suggestions</vt:lpstr>
      <vt:lpstr>Gift suggestions</vt:lpstr>
      <vt:lpstr>Gift suggestions</vt:lpstr>
      <vt:lpstr>Gift suggestions</vt:lpstr>
      <vt:lpstr>Gift suggestions</vt:lpstr>
      <vt:lpstr>Gift suggestions</vt:lpstr>
      <vt:lpstr>Gift suggestions</vt:lpstr>
      <vt:lpstr>Gift suggestions</vt:lpstr>
      <vt:lpstr>Gift suggestions</vt:lpstr>
      <vt:lpstr>Gift suggestions</vt:lpstr>
      <vt:lpstr>Conclusion: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someone who has everything</dc:title>
  <dc:creator>Manly Luscombe</dc:creator>
  <cp:lastModifiedBy>Manly Luscombe</cp:lastModifiedBy>
  <cp:revision>9</cp:revision>
  <dcterms:created xsi:type="dcterms:W3CDTF">2010-12-08T18:48:39Z</dcterms:created>
  <dcterms:modified xsi:type="dcterms:W3CDTF">2010-12-13T03:17:26Z</dcterms:modified>
</cp:coreProperties>
</file>