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47612A45-0EDF-4ACA-B48B-C4741085AB17}"/>
    <pc:docChg chg="addSld delSld modSld modMainMaster">
      <pc:chgData name="Manly Luscombe" userId="d66a401e1e7a39bf" providerId="LiveId" clId="{47612A45-0EDF-4ACA-B48B-C4741085AB17}" dt="2022-04-11T15:09:32.680" v="132" actId="47"/>
      <pc:docMkLst>
        <pc:docMk/>
      </pc:docMkLst>
      <pc:sldChg chg="setBg">
        <pc:chgData name="Manly Luscombe" userId="d66a401e1e7a39bf" providerId="LiveId" clId="{47612A45-0EDF-4ACA-B48B-C4741085AB17}" dt="2022-02-12T15:31:06.795" v="3"/>
        <pc:sldMkLst>
          <pc:docMk/>
          <pc:sldMk cId="2535451709" sldId="256"/>
        </pc:sldMkLst>
      </pc:sldChg>
      <pc:sldChg chg="modSp mod">
        <pc:chgData name="Manly Luscombe" userId="d66a401e1e7a39bf" providerId="LiveId" clId="{47612A45-0EDF-4ACA-B48B-C4741085AB17}" dt="2022-02-12T15:35:50.803" v="108" actId="6549"/>
        <pc:sldMkLst>
          <pc:docMk/>
          <pc:sldMk cId="2425918357" sldId="262"/>
        </pc:sldMkLst>
        <pc:spChg chg="mod">
          <ac:chgData name="Manly Luscombe" userId="d66a401e1e7a39bf" providerId="LiveId" clId="{47612A45-0EDF-4ACA-B48B-C4741085AB17}" dt="2022-02-12T15:35:50.803" v="108" actId="6549"/>
          <ac:spMkLst>
            <pc:docMk/>
            <pc:sldMk cId="2425918357" sldId="262"/>
            <ac:spMk id="3" creationId="{470DD947-3F91-4B65-859A-6349700901DE}"/>
          </ac:spMkLst>
        </pc:spChg>
      </pc:sldChg>
      <pc:sldChg chg="modSp mod">
        <pc:chgData name="Manly Luscombe" userId="d66a401e1e7a39bf" providerId="LiveId" clId="{47612A45-0EDF-4ACA-B48B-C4741085AB17}" dt="2022-02-12T15:33:16.986" v="37" actId="20577"/>
        <pc:sldMkLst>
          <pc:docMk/>
          <pc:sldMk cId="3510403721" sldId="263"/>
        </pc:sldMkLst>
        <pc:spChg chg="mod">
          <ac:chgData name="Manly Luscombe" userId="d66a401e1e7a39bf" providerId="LiveId" clId="{47612A45-0EDF-4ACA-B48B-C4741085AB17}" dt="2022-02-12T15:33:16.986" v="37" actId="20577"/>
          <ac:spMkLst>
            <pc:docMk/>
            <pc:sldMk cId="3510403721" sldId="263"/>
            <ac:spMk id="3" creationId="{470DD947-3F91-4B65-859A-6349700901DE}"/>
          </ac:spMkLst>
        </pc:spChg>
      </pc:sldChg>
      <pc:sldChg chg="modSp mod">
        <pc:chgData name="Manly Luscombe" userId="d66a401e1e7a39bf" providerId="LiveId" clId="{47612A45-0EDF-4ACA-B48B-C4741085AB17}" dt="2022-02-12T15:34:46.763" v="107" actId="20577"/>
        <pc:sldMkLst>
          <pc:docMk/>
          <pc:sldMk cId="154893938" sldId="264"/>
        </pc:sldMkLst>
        <pc:spChg chg="mod">
          <ac:chgData name="Manly Luscombe" userId="d66a401e1e7a39bf" providerId="LiveId" clId="{47612A45-0EDF-4ACA-B48B-C4741085AB17}" dt="2022-02-12T15:34:46.763" v="107" actId="20577"/>
          <ac:spMkLst>
            <pc:docMk/>
            <pc:sldMk cId="154893938" sldId="264"/>
            <ac:spMk id="3" creationId="{470DD947-3F91-4B65-859A-6349700901DE}"/>
          </ac:spMkLst>
        </pc:spChg>
      </pc:sldChg>
      <pc:sldChg chg="modSp mod">
        <pc:chgData name="Manly Luscombe" userId="d66a401e1e7a39bf" providerId="LiveId" clId="{47612A45-0EDF-4ACA-B48B-C4741085AB17}" dt="2022-02-12T15:36:38.161" v="119" actId="20577"/>
        <pc:sldMkLst>
          <pc:docMk/>
          <pc:sldMk cId="3650987158" sldId="265"/>
        </pc:sldMkLst>
        <pc:spChg chg="mod">
          <ac:chgData name="Manly Luscombe" userId="d66a401e1e7a39bf" providerId="LiveId" clId="{47612A45-0EDF-4ACA-B48B-C4741085AB17}" dt="2022-02-12T15:36:38.161" v="119" actId="20577"/>
          <ac:spMkLst>
            <pc:docMk/>
            <pc:sldMk cId="3650987158" sldId="265"/>
            <ac:spMk id="3" creationId="{470DD947-3F91-4B65-859A-6349700901DE}"/>
          </ac:spMkLst>
        </pc:spChg>
      </pc:sldChg>
      <pc:sldChg chg="modSp mod">
        <pc:chgData name="Manly Luscombe" userId="d66a401e1e7a39bf" providerId="LiveId" clId="{47612A45-0EDF-4ACA-B48B-C4741085AB17}" dt="2022-04-11T15:06:01.949" v="126" actId="20577"/>
        <pc:sldMkLst>
          <pc:docMk/>
          <pc:sldMk cId="400129241" sldId="266"/>
        </pc:sldMkLst>
        <pc:spChg chg="mod">
          <ac:chgData name="Manly Luscombe" userId="d66a401e1e7a39bf" providerId="LiveId" clId="{47612A45-0EDF-4ACA-B48B-C4741085AB17}" dt="2022-04-11T15:06:01.949" v="126" actId="20577"/>
          <ac:spMkLst>
            <pc:docMk/>
            <pc:sldMk cId="400129241" sldId="266"/>
            <ac:spMk id="2" creationId="{A976B198-8464-42BE-BB52-C001D5E2FEAC}"/>
          </ac:spMkLst>
        </pc:spChg>
      </pc:sldChg>
      <pc:sldChg chg="modSp mod">
        <pc:chgData name="Manly Luscombe" userId="d66a401e1e7a39bf" providerId="LiveId" clId="{47612A45-0EDF-4ACA-B48B-C4741085AB17}" dt="2022-04-11T15:06:15.856" v="127"/>
        <pc:sldMkLst>
          <pc:docMk/>
          <pc:sldMk cId="2115969185" sldId="267"/>
        </pc:sldMkLst>
        <pc:spChg chg="mod">
          <ac:chgData name="Manly Luscombe" userId="d66a401e1e7a39bf" providerId="LiveId" clId="{47612A45-0EDF-4ACA-B48B-C4741085AB17}" dt="2022-04-11T15:06:15.856" v="127"/>
          <ac:spMkLst>
            <pc:docMk/>
            <pc:sldMk cId="2115969185" sldId="267"/>
            <ac:spMk id="2" creationId="{A976B198-8464-42BE-BB52-C001D5E2FEAC}"/>
          </ac:spMkLst>
        </pc:spChg>
      </pc:sldChg>
      <pc:sldChg chg="modSp mod">
        <pc:chgData name="Manly Luscombe" userId="d66a401e1e7a39bf" providerId="LiveId" clId="{47612A45-0EDF-4ACA-B48B-C4741085AB17}" dt="2022-04-11T15:06:20.908" v="128"/>
        <pc:sldMkLst>
          <pc:docMk/>
          <pc:sldMk cId="411266649" sldId="268"/>
        </pc:sldMkLst>
        <pc:spChg chg="mod">
          <ac:chgData name="Manly Luscombe" userId="d66a401e1e7a39bf" providerId="LiveId" clId="{47612A45-0EDF-4ACA-B48B-C4741085AB17}" dt="2022-04-11T15:06:20.908" v="128"/>
          <ac:spMkLst>
            <pc:docMk/>
            <pc:sldMk cId="411266649" sldId="268"/>
            <ac:spMk id="2" creationId="{A976B198-8464-42BE-BB52-C001D5E2FEAC}"/>
          </ac:spMkLst>
        </pc:spChg>
      </pc:sldChg>
      <pc:sldChg chg="modSp mod">
        <pc:chgData name="Manly Luscombe" userId="d66a401e1e7a39bf" providerId="LiveId" clId="{47612A45-0EDF-4ACA-B48B-C4741085AB17}" dt="2022-04-11T15:06:26.843" v="129"/>
        <pc:sldMkLst>
          <pc:docMk/>
          <pc:sldMk cId="1746895837" sldId="269"/>
        </pc:sldMkLst>
        <pc:spChg chg="mod">
          <ac:chgData name="Manly Luscombe" userId="d66a401e1e7a39bf" providerId="LiveId" clId="{47612A45-0EDF-4ACA-B48B-C4741085AB17}" dt="2022-04-11T15:06:26.843" v="129"/>
          <ac:spMkLst>
            <pc:docMk/>
            <pc:sldMk cId="1746895837" sldId="269"/>
            <ac:spMk id="2" creationId="{A976B198-8464-42BE-BB52-C001D5E2FEAC}"/>
          </ac:spMkLst>
        </pc:spChg>
        <pc:spChg chg="mod">
          <ac:chgData name="Manly Luscombe" userId="d66a401e1e7a39bf" providerId="LiveId" clId="{47612A45-0EDF-4ACA-B48B-C4741085AB17}" dt="2022-04-04T19:32:11.773" v="122" actId="20577"/>
          <ac:spMkLst>
            <pc:docMk/>
            <pc:sldMk cId="1746895837" sldId="269"/>
            <ac:spMk id="3" creationId="{470DD947-3F91-4B65-859A-6349700901DE}"/>
          </ac:spMkLst>
        </pc:spChg>
      </pc:sldChg>
      <pc:sldChg chg="modSp mod">
        <pc:chgData name="Manly Luscombe" userId="d66a401e1e7a39bf" providerId="LiveId" clId="{47612A45-0EDF-4ACA-B48B-C4741085AB17}" dt="2022-04-11T15:06:32.364" v="130"/>
        <pc:sldMkLst>
          <pc:docMk/>
          <pc:sldMk cId="940352902" sldId="270"/>
        </pc:sldMkLst>
        <pc:spChg chg="mod">
          <ac:chgData name="Manly Luscombe" userId="d66a401e1e7a39bf" providerId="LiveId" clId="{47612A45-0EDF-4ACA-B48B-C4741085AB17}" dt="2022-04-11T15:06:32.364" v="130"/>
          <ac:spMkLst>
            <pc:docMk/>
            <pc:sldMk cId="940352902" sldId="270"/>
            <ac:spMk id="2" creationId="{A976B198-8464-42BE-BB52-C001D5E2FEAC}"/>
          </ac:spMkLst>
        </pc:spChg>
      </pc:sldChg>
      <pc:sldChg chg="new del">
        <pc:chgData name="Manly Luscombe" userId="d66a401e1e7a39bf" providerId="LiveId" clId="{47612A45-0EDF-4ACA-B48B-C4741085AB17}" dt="2022-04-11T15:09:32.680" v="132" actId="47"/>
        <pc:sldMkLst>
          <pc:docMk/>
          <pc:sldMk cId="3692635263" sldId="272"/>
        </pc:sldMkLst>
      </pc:sldChg>
      <pc:sldChg chg="new del">
        <pc:chgData name="Manly Luscombe" userId="d66a401e1e7a39bf" providerId="LiveId" clId="{47612A45-0EDF-4ACA-B48B-C4741085AB17}" dt="2022-04-04T19:33:38.660" v="124" actId="47"/>
        <pc:sldMkLst>
          <pc:docMk/>
          <pc:sldMk cId="3952000752" sldId="272"/>
        </pc:sldMkLst>
      </pc:sldChg>
      <pc:sldMasterChg chg="setBg modSldLayout">
        <pc:chgData name="Manly Luscombe" userId="d66a401e1e7a39bf" providerId="LiveId" clId="{47612A45-0EDF-4ACA-B48B-C4741085AB17}" dt="2022-02-12T15:31:06.795" v="3"/>
        <pc:sldMasterMkLst>
          <pc:docMk/>
          <pc:sldMasterMk cId="1527263803" sldId="2147483648"/>
        </pc:sldMasterMkLst>
        <pc:sldLayoutChg chg="setBg">
          <pc:chgData name="Manly Luscombe" userId="d66a401e1e7a39bf" providerId="LiveId" clId="{47612A45-0EDF-4ACA-B48B-C4741085AB17}" dt="2022-02-12T15:31:06.795" v="3"/>
          <pc:sldLayoutMkLst>
            <pc:docMk/>
            <pc:sldMasterMk cId="1527263803" sldId="2147483648"/>
            <pc:sldLayoutMk cId="3330023722" sldId="2147483649"/>
          </pc:sldLayoutMkLst>
        </pc:sldLayoutChg>
        <pc:sldLayoutChg chg="setBg">
          <pc:chgData name="Manly Luscombe" userId="d66a401e1e7a39bf" providerId="LiveId" clId="{47612A45-0EDF-4ACA-B48B-C4741085AB17}" dt="2022-02-12T15:31:06.795" v="3"/>
          <pc:sldLayoutMkLst>
            <pc:docMk/>
            <pc:sldMasterMk cId="1527263803" sldId="2147483648"/>
            <pc:sldLayoutMk cId="3800769719" sldId="2147483650"/>
          </pc:sldLayoutMkLst>
        </pc:sldLayoutChg>
        <pc:sldLayoutChg chg="setBg">
          <pc:chgData name="Manly Luscombe" userId="d66a401e1e7a39bf" providerId="LiveId" clId="{47612A45-0EDF-4ACA-B48B-C4741085AB17}" dt="2022-02-12T15:31:06.795" v="3"/>
          <pc:sldLayoutMkLst>
            <pc:docMk/>
            <pc:sldMasterMk cId="1527263803" sldId="2147483648"/>
            <pc:sldLayoutMk cId="4233648452" sldId="2147483651"/>
          </pc:sldLayoutMkLst>
        </pc:sldLayoutChg>
        <pc:sldLayoutChg chg="setBg">
          <pc:chgData name="Manly Luscombe" userId="d66a401e1e7a39bf" providerId="LiveId" clId="{47612A45-0EDF-4ACA-B48B-C4741085AB17}" dt="2022-02-12T15:31:06.795" v="3"/>
          <pc:sldLayoutMkLst>
            <pc:docMk/>
            <pc:sldMasterMk cId="1527263803" sldId="2147483648"/>
            <pc:sldLayoutMk cId="2374044789" sldId="2147483652"/>
          </pc:sldLayoutMkLst>
        </pc:sldLayoutChg>
        <pc:sldLayoutChg chg="setBg">
          <pc:chgData name="Manly Luscombe" userId="d66a401e1e7a39bf" providerId="LiveId" clId="{47612A45-0EDF-4ACA-B48B-C4741085AB17}" dt="2022-02-12T15:31:06.795" v="3"/>
          <pc:sldLayoutMkLst>
            <pc:docMk/>
            <pc:sldMasterMk cId="1527263803" sldId="2147483648"/>
            <pc:sldLayoutMk cId="1526568137" sldId="2147483653"/>
          </pc:sldLayoutMkLst>
        </pc:sldLayoutChg>
        <pc:sldLayoutChg chg="setBg">
          <pc:chgData name="Manly Luscombe" userId="d66a401e1e7a39bf" providerId="LiveId" clId="{47612A45-0EDF-4ACA-B48B-C4741085AB17}" dt="2022-02-12T15:31:06.795" v="3"/>
          <pc:sldLayoutMkLst>
            <pc:docMk/>
            <pc:sldMasterMk cId="1527263803" sldId="2147483648"/>
            <pc:sldLayoutMk cId="3559148888" sldId="2147483654"/>
          </pc:sldLayoutMkLst>
        </pc:sldLayoutChg>
        <pc:sldLayoutChg chg="setBg">
          <pc:chgData name="Manly Luscombe" userId="d66a401e1e7a39bf" providerId="LiveId" clId="{47612A45-0EDF-4ACA-B48B-C4741085AB17}" dt="2022-02-12T15:31:06.795" v="3"/>
          <pc:sldLayoutMkLst>
            <pc:docMk/>
            <pc:sldMasterMk cId="1527263803" sldId="2147483648"/>
            <pc:sldLayoutMk cId="2505540814" sldId="2147483655"/>
          </pc:sldLayoutMkLst>
        </pc:sldLayoutChg>
        <pc:sldLayoutChg chg="setBg">
          <pc:chgData name="Manly Luscombe" userId="d66a401e1e7a39bf" providerId="LiveId" clId="{47612A45-0EDF-4ACA-B48B-C4741085AB17}" dt="2022-02-12T15:31:06.795" v="3"/>
          <pc:sldLayoutMkLst>
            <pc:docMk/>
            <pc:sldMasterMk cId="1527263803" sldId="2147483648"/>
            <pc:sldLayoutMk cId="188028316" sldId="2147483656"/>
          </pc:sldLayoutMkLst>
        </pc:sldLayoutChg>
        <pc:sldLayoutChg chg="setBg">
          <pc:chgData name="Manly Luscombe" userId="d66a401e1e7a39bf" providerId="LiveId" clId="{47612A45-0EDF-4ACA-B48B-C4741085AB17}" dt="2022-02-12T15:31:06.795" v="3"/>
          <pc:sldLayoutMkLst>
            <pc:docMk/>
            <pc:sldMasterMk cId="1527263803" sldId="2147483648"/>
            <pc:sldLayoutMk cId="3658702881" sldId="2147483657"/>
          </pc:sldLayoutMkLst>
        </pc:sldLayoutChg>
        <pc:sldLayoutChg chg="setBg">
          <pc:chgData name="Manly Luscombe" userId="d66a401e1e7a39bf" providerId="LiveId" clId="{47612A45-0EDF-4ACA-B48B-C4741085AB17}" dt="2022-02-12T15:31:06.795" v="3"/>
          <pc:sldLayoutMkLst>
            <pc:docMk/>
            <pc:sldMasterMk cId="1527263803" sldId="2147483648"/>
            <pc:sldLayoutMk cId="707827250" sldId="2147483658"/>
          </pc:sldLayoutMkLst>
        </pc:sldLayoutChg>
        <pc:sldLayoutChg chg="setBg">
          <pc:chgData name="Manly Luscombe" userId="d66a401e1e7a39bf" providerId="LiveId" clId="{47612A45-0EDF-4ACA-B48B-C4741085AB17}" dt="2022-02-12T15:31:06.795" v="3"/>
          <pc:sldLayoutMkLst>
            <pc:docMk/>
            <pc:sldMasterMk cId="1527263803" sldId="2147483648"/>
            <pc:sldLayoutMk cId="2181258317"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A7761-5A04-4CFA-BB08-B0BC7C2A59B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B14BAD4-106C-4D66-B841-5A58F0F273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DB50E53-8756-4885-82EE-C00B5C2701DE}"/>
              </a:ext>
            </a:extLst>
          </p:cNvPr>
          <p:cNvSpPr>
            <a:spLocks noGrp="1"/>
          </p:cNvSpPr>
          <p:nvPr>
            <p:ph type="dt" sz="half" idx="10"/>
          </p:nvPr>
        </p:nvSpPr>
        <p:spPr/>
        <p:txBody>
          <a:bodyPr/>
          <a:lstStyle/>
          <a:p>
            <a:fld id="{16E964EF-8D94-40D6-A3FB-312D8969CCA5}" type="datetimeFigureOut">
              <a:rPr lang="en-US" smtClean="0"/>
              <a:t>4/11/2022</a:t>
            </a:fld>
            <a:endParaRPr lang="en-US"/>
          </a:p>
        </p:txBody>
      </p:sp>
      <p:sp>
        <p:nvSpPr>
          <p:cNvPr id="5" name="Footer Placeholder 4">
            <a:extLst>
              <a:ext uri="{FF2B5EF4-FFF2-40B4-BE49-F238E27FC236}">
                <a16:creationId xmlns:a16="http://schemas.microsoft.com/office/drawing/2014/main" id="{1E17197E-D16F-47CC-B1F5-CB7F53AD30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CE4E47-851B-452D-A6E3-0C334E5D3BAA}"/>
              </a:ext>
            </a:extLst>
          </p:cNvPr>
          <p:cNvSpPr>
            <a:spLocks noGrp="1"/>
          </p:cNvSpPr>
          <p:nvPr>
            <p:ph type="sldNum" sz="quarter" idx="12"/>
          </p:nvPr>
        </p:nvSpPr>
        <p:spPr/>
        <p:txBody>
          <a:bodyPr/>
          <a:lstStyle/>
          <a:p>
            <a:fld id="{8097515B-B5C2-4C65-95FC-D199CB9C949A}" type="slidenum">
              <a:rPr lang="en-US" smtClean="0"/>
              <a:t>‹#›</a:t>
            </a:fld>
            <a:endParaRPr lang="en-US"/>
          </a:p>
        </p:txBody>
      </p:sp>
    </p:spTree>
    <p:extLst>
      <p:ext uri="{BB962C8B-B14F-4D97-AF65-F5344CB8AC3E}">
        <p14:creationId xmlns:p14="http://schemas.microsoft.com/office/powerpoint/2010/main" val="3330023722"/>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04CDC-B6A5-4EA1-B2F8-A8240040D0B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23E78E0-C3BB-4085-9574-3EFA6981A42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040E1E-283E-498D-9D04-E3ADBA735CE4}"/>
              </a:ext>
            </a:extLst>
          </p:cNvPr>
          <p:cNvSpPr>
            <a:spLocks noGrp="1"/>
          </p:cNvSpPr>
          <p:nvPr>
            <p:ph type="dt" sz="half" idx="10"/>
          </p:nvPr>
        </p:nvSpPr>
        <p:spPr/>
        <p:txBody>
          <a:bodyPr/>
          <a:lstStyle/>
          <a:p>
            <a:fld id="{16E964EF-8D94-40D6-A3FB-312D8969CCA5}" type="datetimeFigureOut">
              <a:rPr lang="en-US" smtClean="0"/>
              <a:t>4/11/2022</a:t>
            </a:fld>
            <a:endParaRPr lang="en-US"/>
          </a:p>
        </p:txBody>
      </p:sp>
      <p:sp>
        <p:nvSpPr>
          <p:cNvPr id="5" name="Footer Placeholder 4">
            <a:extLst>
              <a:ext uri="{FF2B5EF4-FFF2-40B4-BE49-F238E27FC236}">
                <a16:creationId xmlns:a16="http://schemas.microsoft.com/office/drawing/2014/main" id="{B3A475B5-7857-452A-831D-38E55C829A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435E44-9EB3-4E60-BF7D-E6DC4DA34069}"/>
              </a:ext>
            </a:extLst>
          </p:cNvPr>
          <p:cNvSpPr>
            <a:spLocks noGrp="1"/>
          </p:cNvSpPr>
          <p:nvPr>
            <p:ph type="sldNum" sz="quarter" idx="12"/>
          </p:nvPr>
        </p:nvSpPr>
        <p:spPr/>
        <p:txBody>
          <a:bodyPr/>
          <a:lstStyle/>
          <a:p>
            <a:fld id="{8097515B-B5C2-4C65-95FC-D199CB9C949A}" type="slidenum">
              <a:rPr lang="en-US" smtClean="0"/>
              <a:t>‹#›</a:t>
            </a:fld>
            <a:endParaRPr lang="en-US"/>
          </a:p>
        </p:txBody>
      </p:sp>
    </p:spTree>
    <p:extLst>
      <p:ext uri="{BB962C8B-B14F-4D97-AF65-F5344CB8AC3E}">
        <p14:creationId xmlns:p14="http://schemas.microsoft.com/office/powerpoint/2010/main" val="707827250"/>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24F7B5F-5CB5-4295-A945-3B782A59586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0DDEEA1-7956-493E-9FFA-10359683F4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E11EAE-43C6-4ECA-A306-CF5DF5F29107}"/>
              </a:ext>
            </a:extLst>
          </p:cNvPr>
          <p:cNvSpPr>
            <a:spLocks noGrp="1"/>
          </p:cNvSpPr>
          <p:nvPr>
            <p:ph type="dt" sz="half" idx="10"/>
          </p:nvPr>
        </p:nvSpPr>
        <p:spPr/>
        <p:txBody>
          <a:bodyPr/>
          <a:lstStyle/>
          <a:p>
            <a:fld id="{16E964EF-8D94-40D6-A3FB-312D8969CCA5}" type="datetimeFigureOut">
              <a:rPr lang="en-US" smtClean="0"/>
              <a:t>4/11/2022</a:t>
            </a:fld>
            <a:endParaRPr lang="en-US"/>
          </a:p>
        </p:txBody>
      </p:sp>
      <p:sp>
        <p:nvSpPr>
          <p:cNvPr id="5" name="Footer Placeholder 4">
            <a:extLst>
              <a:ext uri="{FF2B5EF4-FFF2-40B4-BE49-F238E27FC236}">
                <a16:creationId xmlns:a16="http://schemas.microsoft.com/office/drawing/2014/main" id="{E8734012-CF4E-444A-9D3E-B6CF9981B6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367C33-88C2-4A31-BF1F-CADE57B08E6D}"/>
              </a:ext>
            </a:extLst>
          </p:cNvPr>
          <p:cNvSpPr>
            <a:spLocks noGrp="1"/>
          </p:cNvSpPr>
          <p:nvPr>
            <p:ph type="sldNum" sz="quarter" idx="12"/>
          </p:nvPr>
        </p:nvSpPr>
        <p:spPr/>
        <p:txBody>
          <a:bodyPr/>
          <a:lstStyle/>
          <a:p>
            <a:fld id="{8097515B-B5C2-4C65-95FC-D199CB9C949A}" type="slidenum">
              <a:rPr lang="en-US" smtClean="0"/>
              <a:t>‹#›</a:t>
            </a:fld>
            <a:endParaRPr lang="en-US"/>
          </a:p>
        </p:txBody>
      </p:sp>
    </p:spTree>
    <p:extLst>
      <p:ext uri="{BB962C8B-B14F-4D97-AF65-F5344CB8AC3E}">
        <p14:creationId xmlns:p14="http://schemas.microsoft.com/office/powerpoint/2010/main" val="2181258317"/>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73374-B917-4354-8297-3BE65E5D16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3C3A03-E5AA-4362-93D2-71A5393ECA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13EB95-8007-4758-AE62-42813D4FDE19}"/>
              </a:ext>
            </a:extLst>
          </p:cNvPr>
          <p:cNvSpPr>
            <a:spLocks noGrp="1"/>
          </p:cNvSpPr>
          <p:nvPr>
            <p:ph type="dt" sz="half" idx="10"/>
          </p:nvPr>
        </p:nvSpPr>
        <p:spPr/>
        <p:txBody>
          <a:bodyPr/>
          <a:lstStyle/>
          <a:p>
            <a:fld id="{16E964EF-8D94-40D6-A3FB-312D8969CCA5}" type="datetimeFigureOut">
              <a:rPr lang="en-US" smtClean="0"/>
              <a:t>4/11/2022</a:t>
            </a:fld>
            <a:endParaRPr lang="en-US"/>
          </a:p>
        </p:txBody>
      </p:sp>
      <p:sp>
        <p:nvSpPr>
          <p:cNvPr id="5" name="Footer Placeholder 4">
            <a:extLst>
              <a:ext uri="{FF2B5EF4-FFF2-40B4-BE49-F238E27FC236}">
                <a16:creationId xmlns:a16="http://schemas.microsoft.com/office/drawing/2014/main" id="{ABA59D7D-4CC8-4F21-9734-553F6BE367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286B8B-003D-4225-A063-7CDE99313169}"/>
              </a:ext>
            </a:extLst>
          </p:cNvPr>
          <p:cNvSpPr>
            <a:spLocks noGrp="1"/>
          </p:cNvSpPr>
          <p:nvPr>
            <p:ph type="sldNum" sz="quarter" idx="12"/>
          </p:nvPr>
        </p:nvSpPr>
        <p:spPr/>
        <p:txBody>
          <a:bodyPr/>
          <a:lstStyle/>
          <a:p>
            <a:fld id="{8097515B-B5C2-4C65-95FC-D199CB9C949A}" type="slidenum">
              <a:rPr lang="en-US" smtClean="0"/>
              <a:t>‹#›</a:t>
            </a:fld>
            <a:endParaRPr lang="en-US"/>
          </a:p>
        </p:txBody>
      </p:sp>
    </p:spTree>
    <p:extLst>
      <p:ext uri="{BB962C8B-B14F-4D97-AF65-F5344CB8AC3E}">
        <p14:creationId xmlns:p14="http://schemas.microsoft.com/office/powerpoint/2010/main" val="3800769719"/>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D7775-2675-4725-A57A-E8770BAE72D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B51291B-C960-49E7-B949-8E9A6CF1F8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38137E-4B8D-41FD-8DC7-9F82B7052432}"/>
              </a:ext>
            </a:extLst>
          </p:cNvPr>
          <p:cNvSpPr>
            <a:spLocks noGrp="1"/>
          </p:cNvSpPr>
          <p:nvPr>
            <p:ph type="dt" sz="half" idx="10"/>
          </p:nvPr>
        </p:nvSpPr>
        <p:spPr/>
        <p:txBody>
          <a:bodyPr/>
          <a:lstStyle/>
          <a:p>
            <a:fld id="{16E964EF-8D94-40D6-A3FB-312D8969CCA5}" type="datetimeFigureOut">
              <a:rPr lang="en-US" smtClean="0"/>
              <a:t>4/11/2022</a:t>
            </a:fld>
            <a:endParaRPr lang="en-US"/>
          </a:p>
        </p:txBody>
      </p:sp>
      <p:sp>
        <p:nvSpPr>
          <p:cNvPr id="5" name="Footer Placeholder 4">
            <a:extLst>
              <a:ext uri="{FF2B5EF4-FFF2-40B4-BE49-F238E27FC236}">
                <a16:creationId xmlns:a16="http://schemas.microsoft.com/office/drawing/2014/main" id="{314DAC1E-9617-4451-B9A0-2D16A575F8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AAD385-B7EA-44BF-B27A-930FA1F32A7B}"/>
              </a:ext>
            </a:extLst>
          </p:cNvPr>
          <p:cNvSpPr>
            <a:spLocks noGrp="1"/>
          </p:cNvSpPr>
          <p:nvPr>
            <p:ph type="sldNum" sz="quarter" idx="12"/>
          </p:nvPr>
        </p:nvSpPr>
        <p:spPr/>
        <p:txBody>
          <a:bodyPr/>
          <a:lstStyle/>
          <a:p>
            <a:fld id="{8097515B-B5C2-4C65-95FC-D199CB9C949A}" type="slidenum">
              <a:rPr lang="en-US" smtClean="0"/>
              <a:t>‹#›</a:t>
            </a:fld>
            <a:endParaRPr lang="en-US"/>
          </a:p>
        </p:txBody>
      </p:sp>
    </p:spTree>
    <p:extLst>
      <p:ext uri="{BB962C8B-B14F-4D97-AF65-F5344CB8AC3E}">
        <p14:creationId xmlns:p14="http://schemas.microsoft.com/office/powerpoint/2010/main" val="4233648452"/>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26D66-6C17-40E2-9F2B-A89DDB16B7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819F3D-2934-43EC-B401-A7C585FFAC7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6ADF0E4-23E3-4B91-8832-D58816B290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7719E6C-7A8C-46A3-BBCE-3BAEFB85CCDC}"/>
              </a:ext>
            </a:extLst>
          </p:cNvPr>
          <p:cNvSpPr>
            <a:spLocks noGrp="1"/>
          </p:cNvSpPr>
          <p:nvPr>
            <p:ph type="dt" sz="half" idx="10"/>
          </p:nvPr>
        </p:nvSpPr>
        <p:spPr/>
        <p:txBody>
          <a:bodyPr/>
          <a:lstStyle/>
          <a:p>
            <a:fld id="{16E964EF-8D94-40D6-A3FB-312D8969CCA5}" type="datetimeFigureOut">
              <a:rPr lang="en-US" smtClean="0"/>
              <a:t>4/11/2022</a:t>
            </a:fld>
            <a:endParaRPr lang="en-US"/>
          </a:p>
        </p:txBody>
      </p:sp>
      <p:sp>
        <p:nvSpPr>
          <p:cNvPr id="6" name="Footer Placeholder 5">
            <a:extLst>
              <a:ext uri="{FF2B5EF4-FFF2-40B4-BE49-F238E27FC236}">
                <a16:creationId xmlns:a16="http://schemas.microsoft.com/office/drawing/2014/main" id="{F0F3800A-27ED-46BB-94C2-3286B0C892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FE3A24-8E12-4286-AB22-B4ECEB4B3B17}"/>
              </a:ext>
            </a:extLst>
          </p:cNvPr>
          <p:cNvSpPr>
            <a:spLocks noGrp="1"/>
          </p:cNvSpPr>
          <p:nvPr>
            <p:ph type="sldNum" sz="quarter" idx="12"/>
          </p:nvPr>
        </p:nvSpPr>
        <p:spPr/>
        <p:txBody>
          <a:bodyPr/>
          <a:lstStyle/>
          <a:p>
            <a:fld id="{8097515B-B5C2-4C65-95FC-D199CB9C949A}" type="slidenum">
              <a:rPr lang="en-US" smtClean="0"/>
              <a:t>‹#›</a:t>
            </a:fld>
            <a:endParaRPr lang="en-US"/>
          </a:p>
        </p:txBody>
      </p:sp>
    </p:spTree>
    <p:extLst>
      <p:ext uri="{BB962C8B-B14F-4D97-AF65-F5344CB8AC3E}">
        <p14:creationId xmlns:p14="http://schemas.microsoft.com/office/powerpoint/2010/main" val="2374044789"/>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97EF3-FFB1-4E2F-9946-1EE6D26C325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85A69E-32AF-4A09-8576-E976487499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3EAADC0-51E6-4A59-8729-E83ADC7BD78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D3C0DDA-0D7E-497C-8BD2-E184659D04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0E679ED-0ECD-47B6-8D50-48DF293EEDE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0EA8E4E-2E1D-4006-BB00-EDB826330D9A}"/>
              </a:ext>
            </a:extLst>
          </p:cNvPr>
          <p:cNvSpPr>
            <a:spLocks noGrp="1"/>
          </p:cNvSpPr>
          <p:nvPr>
            <p:ph type="dt" sz="half" idx="10"/>
          </p:nvPr>
        </p:nvSpPr>
        <p:spPr/>
        <p:txBody>
          <a:bodyPr/>
          <a:lstStyle/>
          <a:p>
            <a:fld id="{16E964EF-8D94-40D6-A3FB-312D8969CCA5}" type="datetimeFigureOut">
              <a:rPr lang="en-US" smtClean="0"/>
              <a:t>4/11/2022</a:t>
            </a:fld>
            <a:endParaRPr lang="en-US"/>
          </a:p>
        </p:txBody>
      </p:sp>
      <p:sp>
        <p:nvSpPr>
          <p:cNvPr id="8" name="Footer Placeholder 7">
            <a:extLst>
              <a:ext uri="{FF2B5EF4-FFF2-40B4-BE49-F238E27FC236}">
                <a16:creationId xmlns:a16="http://schemas.microsoft.com/office/drawing/2014/main" id="{B2349EB3-DBAF-4D32-8822-713570E6905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71DE78D-3775-4397-A3A9-C2E463FA4E93}"/>
              </a:ext>
            </a:extLst>
          </p:cNvPr>
          <p:cNvSpPr>
            <a:spLocks noGrp="1"/>
          </p:cNvSpPr>
          <p:nvPr>
            <p:ph type="sldNum" sz="quarter" idx="12"/>
          </p:nvPr>
        </p:nvSpPr>
        <p:spPr/>
        <p:txBody>
          <a:bodyPr/>
          <a:lstStyle/>
          <a:p>
            <a:fld id="{8097515B-B5C2-4C65-95FC-D199CB9C949A}" type="slidenum">
              <a:rPr lang="en-US" smtClean="0"/>
              <a:t>‹#›</a:t>
            </a:fld>
            <a:endParaRPr lang="en-US"/>
          </a:p>
        </p:txBody>
      </p:sp>
    </p:spTree>
    <p:extLst>
      <p:ext uri="{BB962C8B-B14F-4D97-AF65-F5344CB8AC3E}">
        <p14:creationId xmlns:p14="http://schemas.microsoft.com/office/powerpoint/2010/main" val="1526568137"/>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FB8A6-F259-43CC-92CC-E26A2C9BAD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28ADD60-8F31-49FB-A6FB-3D3ACC6B06BB}"/>
              </a:ext>
            </a:extLst>
          </p:cNvPr>
          <p:cNvSpPr>
            <a:spLocks noGrp="1"/>
          </p:cNvSpPr>
          <p:nvPr>
            <p:ph type="dt" sz="half" idx="10"/>
          </p:nvPr>
        </p:nvSpPr>
        <p:spPr/>
        <p:txBody>
          <a:bodyPr/>
          <a:lstStyle/>
          <a:p>
            <a:fld id="{16E964EF-8D94-40D6-A3FB-312D8969CCA5}" type="datetimeFigureOut">
              <a:rPr lang="en-US" smtClean="0"/>
              <a:t>4/11/2022</a:t>
            </a:fld>
            <a:endParaRPr lang="en-US"/>
          </a:p>
        </p:txBody>
      </p:sp>
      <p:sp>
        <p:nvSpPr>
          <p:cNvPr id="4" name="Footer Placeholder 3">
            <a:extLst>
              <a:ext uri="{FF2B5EF4-FFF2-40B4-BE49-F238E27FC236}">
                <a16:creationId xmlns:a16="http://schemas.microsoft.com/office/drawing/2014/main" id="{14AF13D5-F078-4B3F-9EF1-EA13C5C15AE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0D6AA29-379B-4CBB-81C1-1FFE39C60118}"/>
              </a:ext>
            </a:extLst>
          </p:cNvPr>
          <p:cNvSpPr>
            <a:spLocks noGrp="1"/>
          </p:cNvSpPr>
          <p:nvPr>
            <p:ph type="sldNum" sz="quarter" idx="12"/>
          </p:nvPr>
        </p:nvSpPr>
        <p:spPr/>
        <p:txBody>
          <a:bodyPr/>
          <a:lstStyle/>
          <a:p>
            <a:fld id="{8097515B-B5C2-4C65-95FC-D199CB9C949A}" type="slidenum">
              <a:rPr lang="en-US" smtClean="0"/>
              <a:t>‹#›</a:t>
            </a:fld>
            <a:endParaRPr lang="en-US"/>
          </a:p>
        </p:txBody>
      </p:sp>
    </p:spTree>
    <p:extLst>
      <p:ext uri="{BB962C8B-B14F-4D97-AF65-F5344CB8AC3E}">
        <p14:creationId xmlns:p14="http://schemas.microsoft.com/office/powerpoint/2010/main" val="3559148888"/>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9AE02E-910B-4F42-BC20-524EDC06D072}"/>
              </a:ext>
            </a:extLst>
          </p:cNvPr>
          <p:cNvSpPr>
            <a:spLocks noGrp="1"/>
          </p:cNvSpPr>
          <p:nvPr>
            <p:ph type="dt" sz="half" idx="10"/>
          </p:nvPr>
        </p:nvSpPr>
        <p:spPr/>
        <p:txBody>
          <a:bodyPr/>
          <a:lstStyle/>
          <a:p>
            <a:fld id="{16E964EF-8D94-40D6-A3FB-312D8969CCA5}" type="datetimeFigureOut">
              <a:rPr lang="en-US" smtClean="0"/>
              <a:t>4/11/2022</a:t>
            </a:fld>
            <a:endParaRPr lang="en-US"/>
          </a:p>
        </p:txBody>
      </p:sp>
      <p:sp>
        <p:nvSpPr>
          <p:cNvPr id="3" name="Footer Placeholder 2">
            <a:extLst>
              <a:ext uri="{FF2B5EF4-FFF2-40B4-BE49-F238E27FC236}">
                <a16:creationId xmlns:a16="http://schemas.microsoft.com/office/drawing/2014/main" id="{FC858CE3-E6E2-4C3C-B9FB-4B9C48F942B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56EB671-D36E-4B09-A0FD-DEA7892A1A20}"/>
              </a:ext>
            </a:extLst>
          </p:cNvPr>
          <p:cNvSpPr>
            <a:spLocks noGrp="1"/>
          </p:cNvSpPr>
          <p:nvPr>
            <p:ph type="sldNum" sz="quarter" idx="12"/>
          </p:nvPr>
        </p:nvSpPr>
        <p:spPr/>
        <p:txBody>
          <a:bodyPr/>
          <a:lstStyle/>
          <a:p>
            <a:fld id="{8097515B-B5C2-4C65-95FC-D199CB9C949A}" type="slidenum">
              <a:rPr lang="en-US" smtClean="0"/>
              <a:t>‹#›</a:t>
            </a:fld>
            <a:endParaRPr lang="en-US"/>
          </a:p>
        </p:txBody>
      </p:sp>
    </p:spTree>
    <p:extLst>
      <p:ext uri="{BB962C8B-B14F-4D97-AF65-F5344CB8AC3E}">
        <p14:creationId xmlns:p14="http://schemas.microsoft.com/office/powerpoint/2010/main" val="2505540814"/>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F80D3-D132-4CAB-8711-3B36FE7803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55673F3-7DE1-48A2-B5AE-3E7DCBA704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D3E315-694F-4A2B-BADC-F60DB257E1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34D217-C339-4FDE-87EF-07A3C0A22092}"/>
              </a:ext>
            </a:extLst>
          </p:cNvPr>
          <p:cNvSpPr>
            <a:spLocks noGrp="1"/>
          </p:cNvSpPr>
          <p:nvPr>
            <p:ph type="dt" sz="half" idx="10"/>
          </p:nvPr>
        </p:nvSpPr>
        <p:spPr/>
        <p:txBody>
          <a:bodyPr/>
          <a:lstStyle/>
          <a:p>
            <a:fld id="{16E964EF-8D94-40D6-A3FB-312D8969CCA5}" type="datetimeFigureOut">
              <a:rPr lang="en-US" smtClean="0"/>
              <a:t>4/11/2022</a:t>
            </a:fld>
            <a:endParaRPr lang="en-US"/>
          </a:p>
        </p:txBody>
      </p:sp>
      <p:sp>
        <p:nvSpPr>
          <p:cNvPr id="6" name="Footer Placeholder 5">
            <a:extLst>
              <a:ext uri="{FF2B5EF4-FFF2-40B4-BE49-F238E27FC236}">
                <a16:creationId xmlns:a16="http://schemas.microsoft.com/office/drawing/2014/main" id="{8694CCBF-FDBD-4702-B361-C52E8440E2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C24E67-6DB8-41A1-BEE2-49ECF5A5EDA5}"/>
              </a:ext>
            </a:extLst>
          </p:cNvPr>
          <p:cNvSpPr>
            <a:spLocks noGrp="1"/>
          </p:cNvSpPr>
          <p:nvPr>
            <p:ph type="sldNum" sz="quarter" idx="12"/>
          </p:nvPr>
        </p:nvSpPr>
        <p:spPr/>
        <p:txBody>
          <a:bodyPr/>
          <a:lstStyle/>
          <a:p>
            <a:fld id="{8097515B-B5C2-4C65-95FC-D199CB9C949A}" type="slidenum">
              <a:rPr lang="en-US" smtClean="0"/>
              <a:t>‹#›</a:t>
            </a:fld>
            <a:endParaRPr lang="en-US"/>
          </a:p>
        </p:txBody>
      </p:sp>
    </p:spTree>
    <p:extLst>
      <p:ext uri="{BB962C8B-B14F-4D97-AF65-F5344CB8AC3E}">
        <p14:creationId xmlns:p14="http://schemas.microsoft.com/office/powerpoint/2010/main" val="188028316"/>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1A4F3-5963-4CE6-8C8F-A21E77EBD9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315E93F-D9C2-4858-8A4E-6C85DDC370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70DDADF-E237-47C1-B44B-E6F9301E91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4A9592-6FCC-4603-9D2E-644261758366}"/>
              </a:ext>
            </a:extLst>
          </p:cNvPr>
          <p:cNvSpPr>
            <a:spLocks noGrp="1"/>
          </p:cNvSpPr>
          <p:nvPr>
            <p:ph type="dt" sz="half" idx="10"/>
          </p:nvPr>
        </p:nvSpPr>
        <p:spPr/>
        <p:txBody>
          <a:bodyPr/>
          <a:lstStyle/>
          <a:p>
            <a:fld id="{16E964EF-8D94-40D6-A3FB-312D8969CCA5}" type="datetimeFigureOut">
              <a:rPr lang="en-US" smtClean="0"/>
              <a:t>4/11/2022</a:t>
            </a:fld>
            <a:endParaRPr lang="en-US"/>
          </a:p>
        </p:txBody>
      </p:sp>
      <p:sp>
        <p:nvSpPr>
          <p:cNvPr id="6" name="Footer Placeholder 5">
            <a:extLst>
              <a:ext uri="{FF2B5EF4-FFF2-40B4-BE49-F238E27FC236}">
                <a16:creationId xmlns:a16="http://schemas.microsoft.com/office/drawing/2014/main" id="{812E1D06-64B5-42FE-BD0B-EFCB55BBC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3B68EB5-C68A-46FB-A433-C7F9C30F3797}"/>
              </a:ext>
            </a:extLst>
          </p:cNvPr>
          <p:cNvSpPr>
            <a:spLocks noGrp="1"/>
          </p:cNvSpPr>
          <p:nvPr>
            <p:ph type="sldNum" sz="quarter" idx="12"/>
          </p:nvPr>
        </p:nvSpPr>
        <p:spPr/>
        <p:txBody>
          <a:bodyPr/>
          <a:lstStyle/>
          <a:p>
            <a:fld id="{8097515B-B5C2-4C65-95FC-D199CB9C949A}" type="slidenum">
              <a:rPr lang="en-US" smtClean="0"/>
              <a:t>‹#›</a:t>
            </a:fld>
            <a:endParaRPr lang="en-US"/>
          </a:p>
        </p:txBody>
      </p:sp>
    </p:spTree>
    <p:extLst>
      <p:ext uri="{BB962C8B-B14F-4D97-AF65-F5344CB8AC3E}">
        <p14:creationId xmlns:p14="http://schemas.microsoft.com/office/powerpoint/2010/main" val="3658702881"/>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FCC174-310B-4B13-9F81-6742CFF25F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DB98659-AA8F-4AAE-A72F-B27B881833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099A17-7C27-4635-92F3-BFA76A77C3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964EF-8D94-40D6-A3FB-312D8969CCA5}" type="datetimeFigureOut">
              <a:rPr lang="en-US" smtClean="0"/>
              <a:t>4/11/2022</a:t>
            </a:fld>
            <a:endParaRPr lang="en-US"/>
          </a:p>
        </p:txBody>
      </p:sp>
      <p:sp>
        <p:nvSpPr>
          <p:cNvPr id="5" name="Footer Placeholder 4">
            <a:extLst>
              <a:ext uri="{FF2B5EF4-FFF2-40B4-BE49-F238E27FC236}">
                <a16:creationId xmlns:a16="http://schemas.microsoft.com/office/drawing/2014/main" id="{36C5E6F6-4EE9-466D-BE4F-668809D55F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38E41B2-CC35-40B2-8363-38F4D0C333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97515B-B5C2-4C65-95FC-D199CB9C949A}" type="slidenum">
              <a:rPr lang="en-US" smtClean="0"/>
              <a:t>‹#›</a:t>
            </a:fld>
            <a:endParaRPr lang="en-US"/>
          </a:p>
        </p:txBody>
      </p:sp>
    </p:spTree>
    <p:extLst>
      <p:ext uri="{BB962C8B-B14F-4D97-AF65-F5344CB8AC3E}">
        <p14:creationId xmlns:p14="http://schemas.microsoft.com/office/powerpoint/2010/main" val="1527263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79227-2C9D-4CCB-90F2-124D4DBD9B96}"/>
              </a:ext>
            </a:extLst>
          </p:cNvPr>
          <p:cNvSpPr>
            <a:spLocks noGrp="1"/>
          </p:cNvSpPr>
          <p:nvPr>
            <p:ph type="ctrTitle"/>
          </p:nvPr>
        </p:nvSpPr>
        <p:spPr/>
        <p:txBody>
          <a:bodyPr>
            <a:normAutofit fontScale="90000"/>
          </a:bodyPr>
          <a:lstStyle/>
          <a:p>
            <a:r>
              <a:rPr lang="en-US" sz="8800" dirty="0">
                <a:latin typeface="Arial Black" panose="020B0A04020102020204" pitchFamily="34" charset="0"/>
              </a:rPr>
              <a:t>Tough Decisions</a:t>
            </a:r>
          </a:p>
        </p:txBody>
      </p:sp>
      <p:sp>
        <p:nvSpPr>
          <p:cNvPr id="3" name="Subtitle 2">
            <a:extLst>
              <a:ext uri="{FF2B5EF4-FFF2-40B4-BE49-F238E27FC236}">
                <a16:creationId xmlns:a16="http://schemas.microsoft.com/office/drawing/2014/main" id="{BEE47B93-88AF-4FE1-844E-B13FD13FD999}"/>
              </a:ext>
            </a:extLst>
          </p:cNvPr>
          <p:cNvSpPr>
            <a:spLocks noGrp="1"/>
          </p:cNvSpPr>
          <p:nvPr>
            <p:ph type="subTitle" idx="1"/>
          </p:nvPr>
        </p:nvSpPr>
        <p:spPr/>
        <p:txBody>
          <a:bodyPr>
            <a:normAutofit/>
          </a:bodyPr>
          <a:lstStyle/>
          <a:p>
            <a:r>
              <a:rPr lang="en-US" sz="3600" b="1" dirty="0">
                <a:latin typeface="Arial Black" panose="020B0A04020102020204" pitchFamily="34" charset="0"/>
              </a:rPr>
              <a:t>Deuteronomy 30:15-20</a:t>
            </a:r>
          </a:p>
        </p:txBody>
      </p:sp>
      <p:pic>
        <p:nvPicPr>
          <p:cNvPr id="1026" name="Picture 2" descr="830 Hard Decision Illustrations &amp; Clip Art - iStock">
            <a:extLst>
              <a:ext uri="{FF2B5EF4-FFF2-40B4-BE49-F238E27FC236}">
                <a16:creationId xmlns:a16="http://schemas.microsoft.com/office/drawing/2014/main" id="{9040D3C5-D852-4721-9C8E-A4A08CECA6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36308" y="0"/>
            <a:ext cx="2755692" cy="275569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830 Hard Decision Illustrations &amp; Clip Art - iStock">
            <a:extLst>
              <a:ext uri="{FF2B5EF4-FFF2-40B4-BE49-F238E27FC236}">
                <a16:creationId xmlns:a16="http://schemas.microsoft.com/office/drawing/2014/main" id="{E9C18A25-278D-4F18-BDBF-3E842E1D26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5685"/>
            <a:ext cx="2755692" cy="27556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5451709"/>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6B198-8464-42BE-BB52-C001D5E2FEAC}"/>
              </a:ext>
            </a:extLst>
          </p:cNvPr>
          <p:cNvSpPr>
            <a:spLocks noGrp="1"/>
          </p:cNvSpPr>
          <p:nvPr>
            <p:ph type="title"/>
          </p:nvPr>
        </p:nvSpPr>
        <p:spPr/>
        <p:txBody>
          <a:bodyPr/>
          <a:lstStyle/>
          <a:p>
            <a:r>
              <a:rPr lang="en-US" b="1" dirty="0">
                <a:latin typeface="Verdana" panose="020B0604030504040204" pitchFamily="34" charset="0"/>
                <a:ea typeface="Verdana" panose="020B0604030504040204" pitchFamily="34" charset="0"/>
              </a:rPr>
              <a:t>Some Tough Choices</a:t>
            </a:r>
          </a:p>
        </p:txBody>
      </p:sp>
      <p:sp>
        <p:nvSpPr>
          <p:cNvPr id="3" name="Content Placeholder 2">
            <a:extLst>
              <a:ext uri="{FF2B5EF4-FFF2-40B4-BE49-F238E27FC236}">
                <a16:creationId xmlns:a16="http://schemas.microsoft.com/office/drawing/2014/main" id="{470DD947-3F91-4B65-859A-6349700901DE}"/>
              </a:ext>
            </a:extLst>
          </p:cNvPr>
          <p:cNvSpPr>
            <a:spLocks noGrp="1"/>
          </p:cNvSpPr>
          <p:nvPr>
            <p:ph idx="1"/>
          </p:nvPr>
        </p:nvSpPr>
        <p:spPr/>
        <p:txBody>
          <a:bodyPr>
            <a:noAutofit/>
          </a:bodyPr>
          <a:lstStyle/>
          <a:p>
            <a:pPr marR="0" algn="l" rtl="0"/>
            <a:r>
              <a:rPr lang="en-US" sz="3200" b="1" i="0" u="none" strike="noStrike" baseline="0" dirty="0">
                <a:latin typeface="Verdana" panose="020B0604030504040204" pitchFamily="34" charset="0"/>
              </a:rPr>
              <a:t>SELFISH / PERSONAL</a:t>
            </a:r>
          </a:p>
          <a:p>
            <a:pPr marR="0" algn="l" rtl="0"/>
            <a:endParaRPr lang="en-US" sz="3200" b="1" dirty="0">
              <a:latin typeface="Verdana" panose="020B0604030504040204" pitchFamily="34" charset="0"/>
            </a:endParaRPr>
          </a:p>
          <a:p>
            <a:pPr marR="0" algn="l" rtl="0"/>
            <a:r>
              <a:rPr lang="en-US" sz="3200" b="1" dirty="0">
                <a:latin typeface="Verdana" panose="020B0604030504040204" pitchFamily="34" charset="0"/>
              </a:rPr>
              <a:t>MY INTERESTS VS. FAMILY</a:t>
            </a:r>
          </a:p>
          <a:p>
            <a:pPr marR="0" algn="l" rtl="0"/>
            <a:endParaRPr lang="en-US" sz="3200" b="1" i="0" u="none" strike="noStrike" baseline="0" dirty="0">
              <a:latin typeface="Verdana" panose="020B0604030504040204" pitchFamily="34" charset="0"/>
            </a:endParaRPr>
          </a:p>
          <a:p>
            <a:pPr marR="0" algn="l" rtl="0"/>
            <a:r>
              <a:rPr lang="en-US" sz="3200" b="1" dirty="0">
                <a:latin typeface="Verdana" panose="020B0604030504040204" pitchFamily="34" charset="0"/>
              </a:rPr>
              <a:t>MY DESIRES VS. GOD</a:t>
            </a:r>
          </a:p>
          <a:p>
            <a:pPr marR="0" algn="l" rtl="0"/>
            <a:endParaRPr lang="en-US" sz="3200" b="1" i="0" u="none" strike="noStrike" baseline="0" dirty="0">
              <a:latin typeface="Verdana" panose="020B0604030504040204" pitchFamily="34" charset="0"/>
            </a:endParaRPr>
          </a:p>
          <a:p>
            <a:pPr marR="0" algn="l" rtl="0"/>
            <a:r>
              <a:rPr lang="en-US" sz="3200" b="1" i="0" u="none" strike="noStrike" baseline="0" dirty="0">
                <a:latin typeface="Verdana" panose="020B0604030504040204" pitchFamily="34" charset="0"/>
              </a:rPr>
              <a:t>MY WANTS VS. HELPING OTHERS</a:t>
            </a:r>
          </a:p>
        </p:txBody>
      </p:sp>
    </p:spTree>
    <p:extLst>
      <p:ext uri="{BB962C8B-B14F-4D97-AF65-F5344CB8AC3E}">
        <p14:creationId xmlns:p14="http://schemas.microsoft.com/office/powerpoint/2010/main" val="3650987158"/>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6B198-8464-42BE-BB52-C001D5E2FEAC}"/>
              </a:ext>
            </a:extLst>
          </p:cNvPr>
          <p:cNvSpPr>
            <a:spLocks noGrp="1"/>
          </p:cNvSpPr>
          <p:nvPr>
            <p:ph type="title"/>
          </p:nvPr>
        </p:nvSpPr>
        <p:spPr/>
        <p:txBody>
          <a:bodyPr/>
          <a:lstStyle/>
          <a:p>
            <a:r>
              <a:rPr lang="en-US" b="1" dirty="0">
                <a:latin typeface="Verdana" panose="020B0604030504040204" pitchFamily="34" charset="0"/>
                <a:ea typeface="Verdana" panose="020B0604030504040204" pitchFamily="34" charset="0"/>
              </a:rPr>
              <a:t>HOW TO MAKE HARD CHOICES</a:t>
            </a:r>
          </a:p>
        </p:txBody>
      </p:sp>
      <p:sp>
        <p:nvSpPr>
          <p:cNvPr id="3" name="Content Placeholder 2">
            <a:extLst>
              <a:ext uri="{FF2B5EF4-FFF2-40B4-BE49-F238E27FC236}">
                <a16:creationId xmlns:a16="http://schemas.microsoft.com/office/drawing/2014/main" id="{470DD947-3F91-4B65-859A-6349700901DE}"/>
              </a:ext>
            </a:extLst>
          </p:cNvPr>
          <p:cNvSpPr>
            <a:spLocks noGrp="1"/>
          </p:cNvSpPr>
          <p:nvPr>
            <p:ph idx="1"/>
          </p:nvPr>
        </p:nvSpPr>
        <p:spPr/>
        <p:txBody>
          <a:bodyPr>
            <a:noAutofit/>
          </a:bodyPr>
          <a:lstStyle/>
          <a:p>
            <a:pPr marL="514350" marR="0" indent="-514350" algn="l" rtl="0">
              <a:buFont typeface="+mj-lt"/>
              <a:buAutoNum type="arabicPeriod"/>
            </a:pPr>
            <a:r>
              <a:rPr lang="en-US" sz="3200" b="1" i="0" u="none" strike="noStrike" baseline="0" dirty="0">
                <a:latin typeface="Verdana" panose="020B0604030504040204" pitchFamily="34" charset="0"/>
              </a:rPr>
              <a:t>NARROW DOWN TO LOWEST THE DENOMINATOR</a:t>
            </a:r>
          </a:p>
        </p:txBody>
      </p:sp>
    </p:spTree>
    <p:extLst>
      <p:ext uri="{BB962C8B-B14F-4D97-AF65-F5344CB8AC3E}">
        <p14:creationId xmlns:p14="http://schemas.microsoft.com/office/powerpoint/2010/main" val="400129241"/>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6B198-8464-42BE-BB52-C001D5E2FEAC}"/>
              </a:ext>
            </a:extLst>
          </p:cNvPr>
          <p:cNvSpPr>
            <a:spLocks noGrp="1"/>
          </p:cNvSpPr>
          <p:nvPr>
            <p:ph type="title"/>
          </p:nvPr>
        </p:nvSpPr>
        <p:spPr/>
        <p:txBody>
          <a:bodyPr/>
          <a:lstStyle/>
          <a:p>
            <a:r>
              <a:rPr lang="en-US" b="1" dirty="0">
                <a:latin typeface="Verdana" panose="020B0604030504040204" pitchFamily="34" charset="0"/>
                <a:ea typeface="Verdana" panose="020B0604030504040204" pitchFamily="34" charset="0"/>
              </a:rPr>
              <a:t>HOW TO MAKE HARD CHOICES</a:t>
            </a:r>
          </a:p>
        </p:txBody>
      </p:sp>
      <p:sp>
        <p:nvSpPr>
          <p:cNvPr id="3" name="Content Placeholder 2">
            <a:extLst>
              <a:ext uri="{FF2B5EF4-FFF2-40B4-BE49-F238E27FC236}">
                <a16:creationId xmlns:a16="http://schemas.microsoft.com/office/drawing/2014/main" id="{470DD947-3F91-4B65-859A-6349700901DE}"/>
              </a:ext>
            </a:extLst>
          </p:cNvPr>
          <p:cNvSpPr>
            <a:spLocks noGrp="1"/>
          </p:cNvSpPr>
          <p:nvPr>
            <p:ph idx="1"/>
          </p:nvPr>
        </p:nvSpPr>
        <p:spPr/>
        <p:txBody>
          <a:bodyPr>
            <a:noAutofit/>
          </a:bodyPr>
          <a:lstStyle/>
          <a:p>
            <a:pPr marL="514350" marR="0" indent="-514350" algn="l" rtl="0">
              <a:buFont typeface="+mj-lt"/>
              <a:buAutoNum type="arabicPeriod"/>
            </a:pPr>
            <a:r>
              <a:rPr lang="en-US" sz="3200" b="1" i="0" u="none" strike="noStrike" baseline="0" dirty="0">
                <a:latin typeface="Verdana" panose="020B0604030504040204" pitchFamily="34" charset="0"/>
              </a:rPr>
              <a:t>NARROW DOWN TO LOWEST DENOMINATOR</a:t>
            </a:r>
          </a:p>
          <a:p>
            <a:pPr marL="514350" marR="0" indent="-514350" algn="l" rtl="0">
              <a:buFont typeface="+mj-lt"/>
              <a:buAutoNum type="arabicPeriod"/>
            </a:pPr>
            <a:r>
              <a:rPr lang="en-US" sz="3200" b="1" dirty="0">
                <a:latin typeface="Verdana" panose="020B0604030504040204" pitchFamily="34" charset="0"/>
              </a:rPr>
              <a:t>AGAPE LOVE – WHAT IS BEST FOR OTHERS?</a:t>
            </a:r>
          </a:p>
        </p:txBody>
      </p:sp>
    </p:spTree>
    <p:extLst>
      <p:ext uri="{BB962C8B-B14F-4D97-AF65-F5344CB8AC3E}">
        <p14:creationId xmlns:p14="http://schemas.microsoft.com/office/powerpoint/2010/main" val="2115969185"/>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6B198-8464-42BE-BB52-C001D5E2FEAC}"/>
              </a:ext>
            </a:extLst>
          </p:cNvPr>
          <p:cNvSpPr>
            <a:spLocks noGrp="1"/>
          </p:cNvSpPr>
          <p:nvPr>
            <p:ph type="title"/>
          </p:nvPr>
        </p:nvSpPr>
        <p:spPr/>
        <p:txBody>
          <a:bodyPr/>
          <a:lstStyle/>
          <a:p>
            <a:r>
              <a:rPr lang="en-US" b="1" dirty="0">
                <a:latin typeface="Verdana" panose="020B0604030504040204" pitchFamily="34" charset="0"/>
                <a:ea typeface="Verdana" panose="020B0604030504040204" pitchFamily="34" charset="0"/>
              </a:rPr>
              <a:t>HOW TO MAKE HARD CHOICES</a:t>
            </a:r>
          </a:p>
        </p:txBody>
      </p:sp>
      <p:sp>
        <p:nvSpPr>
          <p:cNvPr id="3" name="Content Placeholder 2">
            <a:extLst>
              <a:ext uri="{FF2B5EF4-FFF2-40B4-BE49-F238E27FC236}">
                <a16:creationId xmlns:a16="http://schemas.microsoft.com/office/drawing/2014/main" id="{470DD947-3F91-4B65-859A-6349700901DE}"/>
              </a:ext>
            </a:extLst>
          </p:cNvPr>
          <p:cNvSpPr>
            <a:spLocks noGrp="1"/>
          </p:cNvSpPr>
          <p:nvPr>
            <p:ph idx="1"/>
          </p:nvPr>
        </p:nvSpPr>
        <p:spPr/>
        <p:txBody>
          <a:bodyPr>
            <a:noAutofit/>
          </a:bodyPr>
          <a:lstStyle/>
          <a:p>
            <a:pPr marL="514350" marR="0" indent="-514350" algn="l" rtl="0">
              <a:buFont typeface="+mj-lt"/>
              <a:buAutoNum type="arabicPeriod"/>
            </a:pPr>
            <a:r>
              <a:rPr lang="en-US" sz="3200" b="1" i="0" u="none" strike="noStrike" baseline="0" dirty="0">
                <a:latin typeface="Verdana" panose="020B0604030504040204" pitchFamily="34" charset="0"/>
              </a:rPr>
              <a:t>NARROW DOWN TO LOWEST DENOMINATOR</a:t>
            </a:r>
          </a:p>
          <a:p>
            <a:pPr marL="514350" marR="0" indent="-514350" algn="l" rtl="0">
              <a:buFont typeface="+mj-lt"/>
              <a:buAutoNum type="arabicPeriod"/>
            </a:pPr>
            <a:r>
              <a:rPr lang="en-US" sz="3200" b="1" dirty="0">
                <a:latin typeface="Verdana" panose="020B0604030504040204" pitchFamily="34" charset="0"/>
              </a:rPr>
              <a:t>AGAPE LOVE – WHAT IS BEST FOR OTHERS?</a:t>
            </a:r>
          </a:p>
          <a:p>
            <a:pPr marL="514350" marR="0" indent="-514350" algn="l" rtl="0">
              <a:buFont typeface="+mj-lt"/>
              <a:buAutoNum type="arabicPeriod"/>
            </a:pPr>
            <a:r>
              <a:rPr lang="en-US" sz="3200" b="1" i="0" u="none" strike="noStrike" baseline="0" dirty="0">
                <a:latin typeface="Verdana" panose="020B0604030504040204" pitchFamily="34" charset="0"/>
              </a:rPr>
              <a:t>NEVER SAY NEVER – DON’T PAINT YOURSELF IN A CORNER</a:t>
            </a:r>
          </a:p>
        </p:txBody>
      </p:sp>
    </p:spTree>
    <p:extLst>
      <p:ext uri="{BB962C8B-B14F-4D97-AF65-F5344CB8AC3E}">
        <p14:creationId xmlns:p14="http://schemas.microsoft.com/office/powerpoint/2010/main" val="411266649"/>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6B198-8464-42BE-BB52-C001D5E2FEAC}"/>
              </a:ext>
            </a:extLst>
          </p:cNvPr>
          <p:cNvSpPr>
            <a:spLocks noGrp="1"/>
          </p:cNvSpPr>
          <p:nvPr>
            <p:ph type="title"/>
          </p:nvPr>
        </p:nvSpPr>
        <p:spPr/>
        <p:txBody>
          <a:bodyPr/>
          <a:lstStyle/>
          <a:p>
            <a:r>
              <a:rPr lang="en-US" b="1" dirty="0">
                <a:latin typeface="Verdana" panose="020B0604030504040204" pitchFamily="34" charset="0"/>
                <a:ea typeface="Verdana" panose="020B0604030504040204" pitchFamily="34" charset="0"/>
              </a:rPr>
              <a:t>HOW TO MAKE HARD CHOICES</a:t>
            </a:r>
          </a:p>
        </p:txBody>
      </p:sp>
      <p:sp>
        <p:nvSpPr>
          <p:cNvPr id="3" name="Content Placeholder 2">
            <a:extLst>
              <a:ext uri="{FF2B5EF4-FFF2-40B4-BE49-F238E27FC236}">
                <a16:creationId xmlns:a16="http://schemas.microsoft.com/office/drawing/2014/main" id="{470DD947-3F91-4B65-859A-6349700901DE}"/>
              </a:ext>
            </a:extLst>
          </p:cNvPr>
          <p:cNvSpPr>
            <a:spLocks noGrp="1"/>
          </p:cNvSpPr>
          <p:nvPr>
            <p:ph idx="1"/>
          </p:nvPr>
        </p:nvSpPr>
        <p:spPr/>
        <p:txBody>
          <a:bodyPr>
            <a:noAutofit/>
          </a:bodyPr>
          <a:lstStyle/>
          <a:p>
            <a:pPr marL="514350" marR="0" indent="-514350" algn="l" rtl="0">
              <a:buFont typeface="+mj-lt"/>
              <a:buAutoNum type="arabicPeriod"/>
            </a:pPr>
            <a:r>
              <a:rPr lang="en-US" sz="3200" b="1" i="0" u="none" strike="noStrike" baseline="0" dirty="0">
                <a:latin typeface="Verdana" panose="020B0604030504040204" pitchFamily="34" charset="0"/>
              </a:rPr>
              <a:t>NARROW DOWN TO LOWEST DENOMINATOR</a:t>
            </a:r>
          </a:p>
          <a:p>
            <a:pPr marL="514350" marR="0" indent="-514350" algn="l" rtl="0">
              <a:buFont typeface="+mj-lt"/>
              <a:buAutoNum type="arabicPeriod"/>
            </a:pPr>
            <a:r>
              <a:rPr lang="en-US" sz="3200" b="1" dirty="0">
                <a:latin typeface="Verdana" panose="020B0604030504040204" pitchFamily="34" charset="0"/>
              </a:rPr>
              <a:t>AGAPE LOVE – WHAT IS BEST FOR OTHERS?</a:t>
            </a:r>
          </a:p>
          <a:p>
            <a:pPr marL="514350" marR="0" indent="-514350" algn="l" rtl="0">
              <a:buFont typeface="+mj-lt"/>
              <a:buAutoNum type="arabicPeriod"/>
            </a:pPr>
            <a:r>
              <a:rPr lang="en-US" sz="3200" b="1" i="0" u="none" strike="noStrike" baseline="0" dirty="0">
                <a:latin typeface="Verdana" panose="020B0604030504040204" pitchFamily="34" charset="0"/>
              </a:rPr>
              <a:t>NEVER SAY NEVER – DON’T PAINT YOURSELF IN A CORNER</a:t>
            </a:r>
          </a:p>
          <a:p>
            <a:pPr marL="514350" marR="0" indent="-514350" algn="l" rtl="0">
              <a:buFont typeface="+mj-lt"/>
              <a:buAutoNum type="arabicPeriod"/>
            </a:pPr>
            <a:r>
              <a:rPr lang="en-US" sz="3200" b="1" dirty="0">
                <a:latin typeface="Verdana" panose="020B0604030504040204" pitchFamily="34" charset="0"/>
              </a:rPr>
              <a:t>LISTEN TO ADVICE FROM THOSE YOU TRUST</a:t>
            </a:r>
          </a:p>
        </p:txBody>
      </p:sp>
    </p:spTree>
    <p:extLst>
      <p:ext uri="{BB962C8B-B14F-4D97-AF65-F5344CB8AC3E}">
        <p14:creationId xmlns:p14="http://schemas.microsoft.com/office/powerpoint/2010/main" val="1746895837"/>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6B198-8464-42BE-BB52-C001D5E2FEAC}"/>
              </a:ext>
            </a:extLst>
          </p:cNvPr>
          <p:cNvSpPr>
            <a:spLocks noGrp="1"/>
          </p:cNvSpPr>
          <p:nvPr>
            <p:ph type="title"/>
          </p:nvPr>
        </p:nvSpPr>
        <p:spPr/>
        <p:txBody>
          <a:bodyPr/>
          <a:lstStyle/>
          <a:p>
            <a:r>
              <a:rPr lang="en-US" b="1" dirty="0">
                <a:latin typeface="Verdana" panose="020B0604030504040204" pitchFamily="34" charset="0"/>
                <a:ea typeface="Verdana" panose="020B0604030504040204" pitchFamily="34" charset="0"/>
              </a:rPr>
              <a:t>HOW TO MAKE HARD CHOICES</a:t>
            </a:r>
          </a:p>
        </p:txBody>
      </p:sp>
      <p:sp>
        <p:nvSpPr>
          <p:cNvPr id="3" name="Content Placeholder 2">
            <a:extLst>
              <a:ext uri="{FF2B5EF4-FFF2-40B4-BE49-F238E27FC236}">
                <a16:creationId xmlns:a16="http://schemas.microsoft.com/office/drawing/2014/main" id="{470DD947-3F91-4B65-859A-6349700901DE}"/>
              </a:ext>
            </a:extLst>
          </p:cNvPr>
          <p:cNvSpPr>
            <a:spLocks noGrp="1"/>
          </p:cNvSpPr>
          <p:nvPr>
            <p:ph idx="1"/>
          </p:nvPr>
        </p:nvSpPr>
        <p:spPr/>
        <p:txBody>
          <a:bodyPr>
            <a:noAutofit/>
          </a:bodyPr>
          <a:lstStyle/>
          <a:p>
            <a:pPr marL="514350" marR="0" indent="-514350" algn="l" rtl="0">
              <a:buFont typeface="+mj-lt"/>
              <a:buAutoNum type="arabicPeriod"/>
            </a:pPr>
            <a:r>
              <a:rPr lang="en-US" sz="3200" b="1" i="0" u="none" strike="noStrike" baseline="0" dirty="0">
                <a:latin typeface="Verdana" panose="020B0604030504040204" pitchFamily="34" charset="0"/>
              </a:rPr>
              <a:t>NARROW DOWN TO LOWEST DENOMINATOR</a:t>
            </a:r>
          </a:p>
          <a:p>
            <a:pPr marL="514350" marR="0" indent="-514350" algn="l" rtl="0">
              <a:buFont typeface="+mj-lt"/>
              <a:buAutoNum type="arabicPeriod"/>
            </a:pPr>
            <a:r>
              <a:rPr lang="en-US" sz="3200" b="1" dirty="0">
                <a:latin typeface="Verdana" panose="020B0604030504040204" pitchFamily="34" charset="0"/>
              </a:rPr>
              <a:t>AGAPE LOVE – WHAT IS BEST FOR OTHERS?</a:t>
            </a:r>
          </a:p>
          <a:p>
            <a:pPr marL="514350" marR="0" indent="-514350" algn="l" rtl="0">
              <a:buFont typeface="+mj-lt"/>
              <a:buAutoNum type="arabicPeriod"/>
            </a:pPr>
            <a:r>
              <a:rPr lang="en-US" sz="3200" b="1" i="0" u="none" strike="noStrike" baseline="0" dirty="0">
                <a:latin typeface="Verdana" panose="020B0604030504040204" pitchFamily="34" charset="0"/>
              </a:rPr>
              <a:t>NEVER SAY NEVER – DON’T PAINT YOURSELF IN A CORNER</a:t>
            </a:r>
          </a:p>
          <a:p>
            <a:pPr marL="514350" marR="0" indent="-514350" algn="l" rtl="0">
              <a:buFont typeface="+mj-lt"/>
              <a:buAutoNum type="arabicPeriod"/>
            </a:pPr>
            <a:r>
              <a:rPr lang="en-US" sz="3200" b="1" dirty="0">
                <a:latin typeface="Verdana" panose="020B0604030504040204" pitchFamily="34" charset="0"/>
              </a:rPr>
              <a:t>LISTEN TO ADVICE FOR THOSE YOU TRUST</a:t>
            </a:r>
          </a:p>
          <a:p>
            <a:pPr marL="514350" marR="0" indent="-514350" algn="l" rtl="0">
              <a:buFont typeface="+mj-lt"/>
              <a:buAutoNum type="arabicPeriod"/>
            </a:pPr>
            <a:r>
              <a:rPr lang="en-US" sz="3200" b="1" i="0" u="none" strike="noStrike" baseline="0" dirty="0">
                <a:latin typeface="Verdana" panose="020B0604030504040204" pitchFamily="34" charset="0"/>
              </a:rPr>
              <a:t>BE WILLING TO LIVE WITH THE CONSEQUENCES OF </a:t>
            </a:r>
            <a:r>
              <a:rPr lang="en-US" sz="3200" b="1" dirty="0">
                <a:latin typeface="Verdana" panose="020B0604030504040204" pitchFamily="34" charset="0"/>
              </a:rPr>
              <a:t>YOUR CHOICE</a:t>
            </a:r>
            <a:endParaRPr lang="en-US" sz="3200" b="1" i="0" u="none" strike="noStrike" baseline="0" dirty="0">
              <a:latin typeface="Verdana" panose="020B0604030504040204" pitchFamily="34" charset="0"/>
            </a:endParaRPr>
          </a:p>
        </p:txBody>
      </p:sp>
    </p:spTree>
    <p:extLst>
      <p:ext uri="{BB962C8B-B14F-4D97-AF65-F5344CB8AC3E}">
        <p14:creationId xmlns:p14="http://schemas.microsoft.com/office/powerpoint/2010/main" val="940352902"/>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6B198-8464-42BE-BB52-C001D5E2FEAC}"/>
              </a:ext>
            </a:extLst>
          </p:cNvPr>
          <p:cNvSpPr>
            <a:spLocks noGrp="1"/>
          </p:cNvSpPr>
          <p:nvPr>
            <p:ph type="title"/>
          </p:nvPr>
        </p:nvSpPr>
        <p:spPr/>
        <p:txBody>
          <a:bodyPr/>
          <a:lstStyle/>
          <a:p>
            <a:r>
              <a:rPr lang="en-US" b="1" dirty="0">
                <a:latin typeface="Verdana" panose="020B0604030504040204" pitchFamily="34" charset="0"/>
                <a:ea typeface="Verdana" panose="020B0604030504040204" pitchFamily="34" charset="0"/>
              </a:rPr>
              <a:t>ONE FINAL THOUGHT</a:t>
            </a:r>
          </a:p>
        </p:txBody>
      </p:sp>
      <p:sp>
        <p:nvSpPr>
          <p:cNvPr id="3" name="Content Placeholder 2">
            <a:extLst>
              <a:ext uri="{FF2B5EF4-FFF2-40B4-BE49-F238E27FC236}">
                <a16:creationId xmlns:a16="http://schemas.microsoft.com/office/drawing/2014/main" id="{470DD947-3F91-4B65-859A-6349700901DE}"/>
              </a:ext>
            </a:extLst>
          </p:cNvPr>
          <p:cNvSpPr>
            <a:spLocks noGrp="1"/>
          </p:cNvSpPr>
          <p:nvPr>
            <p:ph idx="1"/>
          </p:nvPr>
        </p:nvSpPr>
        <p:spPr/>
        <p:txBody>
          <a:bodyPr>
            <a:noAutofit/>
          </a:bodyPr>
          <a:lstStyle/>
          <a:p>
            <a:r>
              <a:rPr lang="en-US" sz="3200" b="1" i="0" u="none" strike="noStrike" baseline="0" dirty="0">
                <a:latin typeface="Verdana" panose="020B0604030504040204" pitchFamily="34" charset="0"/>
              </a:rPr>
              <a:t>(Matthew 6:33)  But seek first the kingdom of God and His righteousness, and all these things shall be added to you.</a:t>
            </a:r>
          </a:p>
          <a:p>
            <a:endParaRPr lang="en-US" sz="3200" b="1" dirty="0">
              <a:latin typeface="Verdana" panose="020B0604030504040204" pitchFamily="34" charset="0"/>
            </a:endParaRPr>
          </a:p>
          <a:p>
            <a:r>
              <a:rPr lang="en-US" sz="3200" b="1" i="0" u="none" strike="noStrike" baseline="0" dirty="0">
                <a:latin typeface="Verdana" panose="020B0604030504040204" pitchFamily="34" charset="0"/>
              </a:rPr>
              <a:t>IN EVERY CHOICE – PUT GOD FIRST!</a:t>
            </a:r>
          </a:p>
          <a:p>
            <a:endParaRPr lang="en-US" sz="3200" b="1" dirty="0">
              <a:latin typeface="Verdana" panose="020B0604030504040204" pitchFamily="34" charset="0"/>
            </a:endParaRPr>
          </a:p>
          <a:p>
            <a:pPr algn="ctr"/>
            <a:r>
              <a:rPr lang="en-US" sz="4400" b="1" i="0" u="none" strike="noStrike" baseline="0" dirty="0">
                <a:latin typeface="Verdana" panose="020B0604030504040204" pitchFamily="34" charset="0"/>
              </a:rPr>
              <a:t>IS GOD FIRST IN THE </a:t>
            </a:r>
            <a:br>
              <a:rPr lang="en-US" sz="4400" b="1" i="0" u="none" strike="noStrike" baseline="0" dirty="0">
                <a:latin typeface="Verdana" panose="020B0604030504040204" pitchFamily="34" charset="0"/>
              </a:rPr>
            </a:br>
            <a:r>
              <a:rPr lang="en-US" sz="4400" b="1" i="0" u="none" strike="noStrike" baseline="0" dirty="0">
                <a:latin typeface="Verdana" panose="020B0604030504040204" pitchFamily="34" charset="0"/>
              </a:rPr>
              <a:t>CHOICES </a:t>
            </a:r>
            <a:r>
              <a:rPr lang="en-US" sz="4400" b="1" dirty="0">
                <a:latin typeface="Verdana" panose="020B0604030504040204" pitchFamily="34" charset="0"/>
              </a:rPr>
              <a:t>YOU MAKE?</a:t>
            </a:r>
            <a:endParaRPr lang="en-US" sz="4400" b="1" i="0" u="none" strike="noStrike" baseline="0" dirty="0">
              <a:latin typeface="Verdana" panose="020B0604030504040204" pitchFamily="34" charset="0"/>
            </a:endParaRPr>
          </a:p>
          <a:p>
            <a:endParaRPr lang="en-US" sz="3200" b="1" i="0" u="none" strike="noStrike" baseline="0" dirty="0">
              <a:latin typeface="Verdana" panose="020B0604030504040204" pitchFamily="34" charset="0"/>
            </a:endParaRPr>
          </a:p>
        </p:txBody>
      </p:sp>
      <p:pic>
        <p:nvPicPr>
          <p:cNvPr id="4" name="Picture 2" descr="830 Hard Decision Illustrations &amp; Clip Art - iStock">
            <a:extLst>
              <a:ext uri="{FF2B5EF4-FFF2-40B4-BE49-F238E27FC236}">
                <a16:creationId xmlns:a16="http://schemas.microsoft.com/office/drawing/2014/main" id="{297202B6-B932-409C-935E-555BC66E09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4472609"/>
            <a:ext cx="2385391" cy="2385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7079724"/>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6B198-8464-42BE-BB52-C001D5E2FEAC}"/>
              </a:ext>
            </a:extLst>
          </p:cNvPr>
          <p:cNvSpPr>
            <a:spLocks noGrp="1"/>
          </p:cNvSpPr>
          <p:nvPr>
            <p:ph type="title"/>
          </p:nvPr>
        </p:nvSpPr>
        <p:spPr>
          <a:xfrm>
            <a:off x="838200" y="365125"/>
            <a:ext cx="10515600" cy="721553"/>
          </a:xfrm>
        </p:spPr>
        <p:txBody>
          <a:bodyPr/>
          <a:lstStyle/>
          <a:p>
            <a:r>
              <a:rPr lang="en-US" b="1" dirty="0">
                <a:latin typeface="Verdana" panose="020B0604030504040204" pitchFamily="34" charset="0"/>
                <a:ea typeface="Verdana" panose="020B0604030504040204" pitchFamily="34" charset="0"/>
              </a:rPr>
              <a:t>Deuteronomy 30:15-16</a:t>
            </a:r>
          </a:p>
        </p:txBody>
      </p:sp>
      <p:sp>
        <p:nvSpPr>
          <p:cNvPr id="3" name="Content Placeholder 2">
            <a:extLst>
              <a:ext uri="{FF2B5EF4-FFF2-40B4-BE49-F238E27FC236}">
                <a16:creationId xmlns:a16="http://schemas.microsoft.com/office/drawing/2014/main" id="{470DD947-3F91-4B65-859A-6349700901DE}"/>
              </a:ext>
            </a:extLst>
          </p:cNvPr>
          <p:cNvSpPr>
            <a:spLocks noGrp="1"/>
          </p:cNvSpPr>
          <p:nvPr>
            <p:ph idx="1"/>
          </p:nvPr>
        </p:nvSpPr>
        <p:spPr>
          <a:xfrm>
            <a:off x="838200" y="1775791"/>
            <a:ext cx="10515600" cy="4401172"/>
          </a:xfrm>
        </p:spPr>
        <p:txBody>
          <a:bodyPr>
            <a:noAutofit/>
          </a:bodyPr>
          <a:lstStyle/>
          <a:p>
            <a:pPr marR="0" algn="l" rtl="0"/>
            <a:r>
              <a:rPr lang="en-US" sz="3200" b="1" i="0" u="none" strike="noStrike" baseline="0" dirty="0">
                <a:latin typeface="Verdana" panose="020B0604030504040204" pitchFamily="34" charset="0"/>
              </a:rPr>
              <a:t>(Deuteronomy 30:15)  "See, I have set before you today life and good, death and evil,</a:t>
            </a:r>
          </a:p>
          <a:p>
            <a:pPr marR="0" algn="l" rtl="0"/>
            <a:r>
              <a:rPr lang="en-US" sz="3200" b="1" i="0" u="none" strike="noStrike" baseline="0" dirty="0">
                <a:latin typeface="Verdana" panose="020B0604030504040204" pitchFamily="34" charset="0"/>
              </a:rPr>
              <a:t>(Deuteronomy 30:16)  in that I command you today to love the LORD your God, to walk in His ways, and to keep His commandments, His statutes, and His judgments, that you may live and multiply; and the LORD your God will bless you in the land which you go to possess.</a:t>
            </a:r>
          </a:p>
        </p:txBody>
      </p:sp>
    </p:spTree>
    <p:extLst>
      <p:ext uri="{BB962C8B-B14F-4D97-AF65-F5344CB8AC3E}">
        <p14:creationId xmlns:p14="http://schemas.microsoft.com/office/powerpoint/2010/main" val="3250848583"/>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6B198-8464-42BE-BB52-C001D5E2FEAC}"/>
              </a:ext>
            </a:extLst>
          </p:cNvPr>
          <p:cNvSpPr>
            <a:spLocks noGrp="1"/>
          </p:cNvSpPr>
          <p:nvPr>
            <p:ph type="title"/>
          </p:nvPr>
        </p:nvSpPr>
        <p:spPr/>
        <p:txBody>
          <a:bodyPr/>
          <a:lstStyle/>
          <a:p>
            <a:r>
              <a:rPr lang="en-US" b="1" dirty="0">
                <a:latin typeface="Verdana" panose="020B0604030504040204" pitchFamily="34" charset="0"/>
                <a:ea typeface="Verdana" panose="020B0604030504040204" pitchFamily="34" charset="0"/>
              </a:rPr>
              <a:t>Deuteronomy 30:19-20</a:t>
            </a:r>
          </a:p>
        </p:txBody>
      </p:sp>
      <p:sp>
        <p:nvSpPr>
          <p:cNvPr id="3" name="Content Placeholder 2">
            <a:extLst>
              <a:ext uri="{FF2B5EF4-FFF2-40B4-BE49-F238E27FC236}">
                <a16:creationId xmlns:a16="http://schemas.microsoft.com/office/drawing/2014/main" id="{470DD947-3F91-4B65-859A-6349700901DE}"/>
              </a:ext>
            </a:extLst>
          </p:cNvPr>
          <p:cNvSpPr>
            <a:spLocks noGrp="1"/>
          </p:cNvSpPr>
          <p:nvPr>
            <p:ph idx="1"/>
          </p:nvPr>
        </p:nvSpPr>
        <p:spPr/>
        <p:txBody>
          <a:bodyPr>
            <a:noAutofit/>
          </a:bodyPr>
          <a:lstStyle/>
          <a:p>
            <a:pPr marR="0" algn="l" rtl="0"/>
            <a:r>
              <a:rPr lang="en-US" b="1" i="0" u="none" strike="noStrike" baseline="0" dirty="0">
                <a:latin typeface="Verdana" panose="020B0604030504040204" pitchFamily="34" charset="0"/>
              </a:rPr>
              <a:t>(Deuteronomy 30:19)  I call heaven and earth as witnesses today against you, </a:t>
            </a:r>
            <a:r>
              <a:rPr lang="en-US" b="1" i="1" u="none" strike="noStrike" baseline="0" dirty="0">
                <a:latin typeface="Verdana" panose="020B0604030504040204" pitchFamily="34" charset="0"/>
              </a:rPr>
              <a:t>that</a:t>
            </a:r>
            <a:r>
              <a:rPr lang="en-US" b="1" i="0" u="none" strike="noStrike" baseline="0" dirty="0">
                <a:latin typeface="Verdana" panose="020B0604030504040204" pitchFamily="34" charset="0"/>
              </a:rPr>
              <a:t> I have set before you life and death, blessing and cursing; therefore choose life, that both you and your descendants may live;</a:t>
            </a:r>
          </a:p>
          <a:p>
            <a:pPr marR="0" algn="l" rtl="0"/>
            <a:r>
              <a:rPr lang="en-US" b="1" i="0" u="none" strike="noStrike" baseline="0" dirty="0">
                <a:latin typeface="Verdana" panose="020B0604030504040204" pitchFamily="34" charset="0"/>
              </a:rPr>
              <a:t>(Deuteronomy 30:20)  that you may love the LORD your God, that you may obey His voice, and that you may cling to Him, for He </a:t>
            </a:r>
            <a:r>
              <a:rPr lang="en-US" b="1" i="1" u="none" strike="noStrike" baseline="0" dirty="0">
                <a:latin typeface="Verdana" panose="020B0604030504040204" pitchFamily="34" charset="0"/>
              </a:rPr>
              <a:t>is</a:t>
            </a:r>
            <a:r>
              <a:rPr lang="en-US" b="1" i="0" u="none" strike="noStrike" baseline="0" dirty="0">
                <a:latin typeface="Verdana" panose="020B0604030504040204" pitchFamily="34" charset="0"/>
              </a:rPr>
              <a:t> your life and the length of your days; and that you may dwell in the land which the LORD swore to your fathers, to Abraham, Isaac, and Jacob, to give them."</a:t>
            </a:r>
          </a:p>
        </p:txBody>
      </p:sp>
    </p:spTree>
    <p:extLst>
      <p:ext uri="{BB962C8B-B14F-4D97-AF65-F5344CB8AC3E}">
        <p14:creationId xmlns:p14="http://schemas.microsoft.com/office/powerpoint/2010/main" val="2567283247"/>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6B198-8464-42BE-BB52-C001D5E2FEAC}"/>
              </a:ext>
            </a:extLst>
          </p:cNvPr>
          <p:cNvSpPr>
            <a:spLocks noGrp="1"/>
          </p:cNvSpPr>
          <p:nvPr>
            <p:ph type="title"/>
          </p:nvPr>
        </p:nvSpPr>
        <p:spPr/>
        <p:txBody>
          <a:bodyPr/>
          <a:lstStyle/>
          <a:p>
            <a:r>
              <a:rPr lang="en-US" b="1" dirty="0">
                <a:latin typeface="Verdana" panose="020B0604030504040204" pitchFamily="34" charset="0"/>
                <a:ea typeface="Verdana" panose="020B0604030504040204" pitchFamily="34" charset="0"/>
              </a:rPr>
              <a:t>Introduction</a:t>
            </a:r>
          </a:p>
        </p:txBody>
      </p:sp>
      <p:sp>
        <p:nvSpPr>
          <p:cNvPr id="3" name="Content Placeholder 2">
            <a:extLst>
              <a:ext uri="{FF2B5EF4-FFF2-40B4-BE49-F238E27FC236}">
                <a16:creationId xmlns:a16="http://schemas.microsoft.com/office/drawing/2014/main" id="{470DD947-3F91-4B65-859A-6349700901DE}"/>
              </a:ext>
            </a:extLst>
          </p:cNvPr>
          <p:cNvSpPr>
            <a:spLocks noGrp="1"/>
          </p:cNvSpPr>
          <p:nvPr>
            <p:ph idx="1"/>
          </p:nvPr>
        </p:nvSpPr>
        <p:spPr/>
        <p:txBody>
          <a:bodyPr>
            <a:noAutofit/>
          </a:bodyPr>
          <a:lstStyle/>
          <a:p>
            <a:pPr marR="0" algn="l" rtl="0"/>
            <a:r>
              <a:rPr lang="en-US" sz="3200" b="1" i="0" u="none" strike="noStrike" baseline="0" dirty="0">
                <a:latin typeface="Verdana" panose="020B0604030504040204" pitchFamily="34" charset="0"/>
              </a:rPr>
              <a:t>Life is full of choices – </a:t>
            </a:r>
            <a:r>
              <a:rPr lang="en-US" sz="3200" b="1" i="0" u="sng" strike="noStrike" baseline="0" dirty="0">
                <a:latin typeface="Verdana" panose="020B0604030504040204" pitchFamily="34" charset="0"/>
              </a:rPr>
              <a:t>Some are easy</a:t>
            </a:r>
          </a:p>
          <a:p>
            <a:pPr marR="0" algn="l" rtl="0"/>
            <a:r>
              <a:rPr lang="en-US" sz="3200" b="1" dirty="0">
                <a:latin typeface="Verdana" panose="020B0604030504040204" pitchFamily="34" charset="0"/>
              </a:rPr>
              <a:t>They are simple, common choices</a:t>
            </a:r>
          </a:p>
          <a:p>
            <a:pPr marR="0" algn="l" rtl="0"/>
            <a:r>
              <a:rPr lang="en-US" sz="3200" b="1" dirty="0">
                <a:latin typeface="Verdana" panose="020B0604030504040204" pitchFamily="34" charset="0"/>
              </a:rPr>
              <a:t>We make these choices every day</a:t>
            </a:r>
          </a:p>
          <a:p>
            <a:pPr marL="0" marR="0" indent="0" algn="l" rtl="0">
              <a:buNone/>
            </a:pPr>
            <a:endParaRPr lang="en-US" sz="3200" b="1" dirty="0">
              <a:latin typeface="Verdana" panose="020B0604030504040204" pitchFamily="34" charset="0"/>
            </a:endParaRPr>
          </a:p>
          <a:p>
            <a:pPr marR="0" algn="l" rtl="0"/>
            <a:endParaRPr lang="en-US" sz="3200" b="1" dirty="0">
              <a:latin typeface="Verdana" panose="020B0604030504040204" pitchFamily="34" charset="0"/>
            </a:endParaRPr>
          </a:p>
          <a:p>
            <a:pPr marR="0" algn="l" rtl="0"/>
            <a:r>
              <a:rPr lang="en-US" sz="3200" b="1" i="0" u="none" strike="noStrike" baseline="0" dirty="0">
                <a:latin typeface="Verdana" panose="020B0604030504040204" pitchFamily="34" charset="0"/>
              </a:rPr>
              <a:t>Some are tough and have life changing consequences</a:t>
            </a:r>
          </a:p>
        </p:txBody>
      </p:sp>
    </p:spTree>
    <p:extLst>
      <p:ext uri="{BB962C8B-B14F-4D97-AF65-F5344CB8AC3E}">
        <p14:creationId xmlns:p14="http://schemas.microsoft.com/office/powerpoint/2010/main" val="225537679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6B198-8464-42BE-BB52-C001D5E2FEAC}"/>
              </a:ext>
            </a:extLst>
          </p:cNvPr>
          <p:cNvSpPr>
            <a:spLocks noGrp="1"/>
          </p:cNvSpPr>
          <p:nvPr>
            <p:ph type="title"/>
          </p:nvPr>
        </p:nvSpPr>
        <p:spPr/>
        <p:txBody>
          <a:bodyPr/>
          <a:lstStyle/>
          <a:p>
            <a:r>
              <a:rPr lang="en-US" b="1" dirty="0">
                <a:latin typeface="Verdana" panose="020B0604030504040204" pitchFamily="34" charset="0"/>
                <a:ea typeface="Verdana" panose="020B0604030504040204" pitchFamily="34" charset="0"/>
              </a:rPr>
              <a:t>Introduction</a:t>
            </a:r>
          </a:p>
        </p:txBody>
      </p:sp>
      <p:sp>
        <p:nvSpPr>
          <p:cNvPr id="3" name="Content Placeholder 2">
            <a:extLst>
              <a:ext uri="{FF2B5EF4-FFF2-40B4-BE49-F238E27FC236}">
                <a16:creationId xmlns:a16="http://schemas.microsoft.com/office/drawing/2014/main" id="{470DD947-3F91-4B65-859A-6349700901DE}"/>
              </a:ext>
            </a:extLst>
          </p:cNvPr>
          <p:cNvSpPr>
            <a:spLocks noGrp="1"/>
          </p:cNvSpPr>
          <p:nvPr>
            <p:ph idx="1"/>
          </p:nvPr>
        </p:nvSpPr>
        <p:spPr/>
        <p:txBody>
          <a:bodyPr>
            <a:noAutofit/>
          </a:bodyPr>
          <a:lstStyle/>
          <a:p>
            <a:pPr marR="0" algn="l" rtl="0"/>
            <a:r>
              <a:rPr lang="en-US" sz="3200" b="1" i="0" u="none" strike="noStrike" baseline="0" dirty="0">
                <a:latin typeface="Verdana" panose="020B0604030504040204" pitchFamily="34" charset="0"/>
              </a:rPr>
              <a:t>Life is full of choices – </a:t>
            </a:r>
            <a:r>
              <a:rPr lang="en-US" sz="3200" b="1" i="0" u="sng" strike="noStrike" baseline="0" dirty="0">
                <a:latin typeface="Verdana" panose="020B0604030504040204" pitchFamily="34" charset="0"/>
              </a:rPr>
              <a:t>Some are </a:t>
            </a:r>
            <a:r>
              <a:rPr lang="en-US" sz="3200" b="1" u="sng" dirty="0">
                <a:latin typeface="Verdana" panose="020B0604030504040204" pitchFamily="34" charset="0"/>
              </a:rPr>
              <a:t>TOUGH</a:t>
            </a:r>
          </a:p>
          <a:p>
            <a:pPr marR="0" algn="l" rtl="0"/>
            <a:endParaRPr lang="en-US" sz="3200" b="1" i="0" u="none" strike="noStrike" baseline="0" dirty="0">
              <a:latin typeface="Verdana" panose="020B0604030504040204" pitchFamily="34" charset="0"/>
            </a:endParaRPr>
          </a:p>
          <a:p>
            <a:pPr marR="0" algn="l" rtl="0"/>
            <a:r>
              <a:rPr lang="en-US" sz="3200" b="1" i="0" u="none" strike="noStrike" baseline="0" dirty="0">
                <a:latin typeface="Verdana" panose="020B0604030504040204" pitchFamily="34" charset="0"/>
              </a:rPr>
              <a:t>Some choices have life changing consequences – marriage, divorce, change jobs, move to another state or country</a:t>
            </a:r>
          </a:p>
          <a:p>
            <a:pPr marR="0" algn="l" rtl="0"/>
            <a:endParaRPr lang="en-US" sz="3200" b="1" i="0" u="none" strike="noStrike" baseline="0" dirty="0">
              <a:latin typeface="Verdana" panose="020B0604030504040204" pitchFamily="34" charset="0"/>
            </a:endParaRPr>
          </a:p>
          <a:p>
            <a:pPr marR="0" algn="l" rtl="0"/>
            <a:r>
              <a:rPr lang="en-US" sz="3200" b="1" i="0" u="none" strike="noStrike" baseline="0" dirty="0">
                <a:latin typeface="Verdana" panose="020B0604030504040204" pitchFamily="34" charset="0"/>
              </a:rPr>
              <a:t>The most difficult choices have to do with values</a:t>
            </a:r>
            <a:endParaRPr lang="en-US" sz="3200" b="1" dirty="0">
              <a:latin typeface="Verdana" panose="020B0604030504040204" pitchFamily="34" charset="0"/>
            </a:endParaRPr>
          </a:p>
        </p:txBody>
      </p:sp>
    </p:spTree>
    <p:extLst>
      <p:ext uri="{BB962C8B-B14F-4D97-AF65-F5344CB8AC3E}">
        <p14:creationId xmlns:p14="http://schemas.microsoft.com/office/powerpoint/2010/main" val="1829756283"/>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6B198-8464-42BE-BB52-C001D5E2FEAC}"/>
              </a:ext>
            </a:extLst>
          </p:cNvPr>
          <p:cNvSpPr>
            <a:spLocks noGrp="1"/>
          </p:cNvSpPr>
          <p:nvPr>
            <p:ph type="title"/>
          </p:nvPr>
        </p:nvSpPr>
        <p:spPr/>
        <p:txBody>
          <a:bodyPr/>
          <a:lstStyle/>
          <a:p>
            <a:r>
              <a:rPr lang="en-US" b="1" dirty="0">
                <a:latin typeface="Verdana" panose="020B0604030504040204" pitchFamily="34" charset="0"/>
                <a:ea typeface="Verdana" panose="020B0604030504040204" pitchFamily="34" charset="0"/>
              </a:rPr>
              <a:t>Rich Young Ruler</a:t>
            </a:r>
          </a:p>
        </p:txBody>
      </p:sp>
      <p:sp>
        <p:nvSpPr>
          <p:cNvPr id="3" name="Content Placeholder 2">
            <a:extLst>
              <a:ext uri="{FF2B5EF4-FFF2-40B4-BE49-F238E27FC236}">
                <a16:creationId xmlns:a16="http://schemas.microsoft.com/office/drawing/2014/main" id="{470DD947-3F91-4B65-859A-6349700901DE}"/>
              </a:ext>
            </a:extLst>
          </p:cNvPr>
          <p:cNvSpPr>
            <a:spLocks noGrp="1"/>
          </p:cNvSpPr>
          <p:nvPr>
            <p:ph idx="1"/>
          </p:nvPr>
        </p:nvSpPr>
        <p:spPr/>
        <p:txBody>
          <a:bodyPr>
            <a:noAutofit/>
          </a:bodyPr>
          <a:lstStyle/>
          <a:p>
            <a:pPr marR="0" algn="l" rtl="0"/>
            <a:r>
              <a:rPr lang="en-US" sz="3200" b="1" i="0" u="none" strike="noStrike" baseline="0" dirty="0">
                <a:latin typeface="Verdana" panose="020B0604030504040204" pitchFamily="34" charset="0"/>
              </a:rPr>
              <a:t>(Luke 18:22)  So when Jesus heard these things, He said to him, "You still lack one thing. Sell all that you have and distribute to the poor, and you will have treasure in heaven; and come, follow Me."</a:t>
            </a:r>
          </a:p>
          <a:p>
            <a:pPr marR="0" algn="l" rtl="0"/>
            <a:r>
              <a:rPr lang="en-US" sz="3200" b="1" i="0" u="none" strike="noStrike" baseline="0" dirty="0">
                <a:latin typeface="Verdana" panose="020B0604030504040204" pitchFamily="34" charset="0"/>
              </a:rPr>
              <a:t>(Luke 18:23)  But when he heard this, he became very sorrowful, for he was very rich.</a:t>
            </a:r>
          </a:p>
          <a:p>
            <a:pPr marR="0" algn="l" rtl="0"/>
            <a:r>
              <a:rPr lang="en-US" sz="3200" b="1" dirty="0">
                <a:latin typeface="Verdana" panose="020B0604030504040204" pitchFamily="34" charset="0"/>
              </a:rPr>
              <a:t>What are you willing to give up?</a:t>
            </a:r>
            <a:endParaRPr lang="en-US" sz="3200" b="1" i="0" u="none" strike="noStrike" baseline="0" dirty="0">
              <a:latin typeface="Verdana" panose="020B0604030504040204" pitchFamily="34" charset="0"/>
            </a:endParaRPr>
          </a:p>
        </p:txBody>
      </p:sp>
    </p:spTree>
    <p:extLst>
      <p:ext uri="{BB962C8B-B14F-4D97-AF65-F5344CB8AC3E}">
        <p14:creationId xmlns:p14="http://schemas.microsoft.com/office/powerpoint/2010/main" val="4163692613"/>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6B198-8464-42BE-BB52-C001D5E2FEAC}"/>
              </a:ext>
            </a:extLst>
          </p:cNvPr>
          <p:cNvSpPr>
            <a:spLocks noGrp="1"/>
          </p:cNvSpPr>
          <p:nvPr>
            <p:ph type="title"/>
          </p:nvPr>
        </p:nvSpPr>
        <p:spPr/>
        <p:txBody>
          <a:bodyPr/>
          <a:lstStyle/>
          <a:p>
            <a:r>
              <a:rPr lang="en-US" b="1" dirty="0">
                <a:latin typeface="Verdana" panose="020B0604030504040204" pitchFamily="34" charset="0"/>
                <a:ea typeface="Verdana" panose="020B0604030504040204" pitchFamily="34" charset="0"/>
              </a:rPr>
              <a:t>Some Tough Choices</a:t>
            </a:r>
          </a:p>
        </p:txBody>
      </p:sp>
      <p:sp>
        <p:nvSpPr>
          <p:cNvPr id="3" name="Content Placeholder 2">
            <a:extLst>
              <a:ext uri="{FF2B5EF4-FFF2-40B4-BE49-F238E27FC236}">
                <a16:creationId xmlns:a16="http://schemas.microsoft.com/office/drawing/2014/main" id="{470DD947-3F91-4B65-859A-6349700901DE}"/>
              </a:ext>
            </a:extLst>
          </p:cNvPr>
          <p:cNvSpPr>
            <a:spLocks noGrp="1"/>
          </p:cNvSpPr>
          <p:nvPr>
            <p:ph idx="1"/>
          </p:nvPr>
        </p:nvSpPr>
        <p:spPr/>
        <p:txBody>
          <a:bodyPr>
            <a:noAutofit/>
          </a:bodyPr>
          <a:lstStyle/>
          <a:p>
            <a:pPr marR="0" algn="l" rtl="0"/>
            <a:r>
              <a:rPr lang="en-US" sz="3200" b="1" i="0" u="none" strike="noStrike" baseline="0" dirty="0">
                <a:latin typeface="Verdana" panose="020B0604030504040204" pitchFamily="34" charset="0"/>
              </a:rPr>
              <a:t>MARRIAGE</a:t>
            </a:r>
          </a:p>
          <a:p>
            <a:pPr marR="0" algn="l" rtl="0"/>
            <a:r>
              <a:rPr lang="en-US" sz="3200" b="1" i="0" u="none" strike="noStrike" baseline="0" dirty="0">
                <a:latin typeface="Verdana" panose="020B0604030504040204" pitchFamily="34" charset="0"/>
              </a:rPr>
              <a:t>Man with wedding ring on index finger</a:t>
            </a:r>
          </a:p>
          <a:p>
            <a:pPr marR="0" algn="l" rtl="0"/>
            <a:r>
              <a:rPr lang="en-US" sz="3200" b="1" dirty="0">
                <a:latin typeface="Verdana" panose="020B0604030504040204" pitchFamily="34" charset="0"/>
              </a:rPr>
              <a:t>Someone commented about the ring on the wrong finger</a:t>
            </a:r>
          </a:p>
          <a:p>
            <a:pPr marR="0" algn="l" rtl="0"/>
            <a:r>
              <a:rPr lang="en-US" sz="3200" b="1" i="0" u="none" strike="noStrike" baseline="0" dirty="0">
                <a:latin typeface="Verdana" panose="020B0604030504040204" pitchFamily="34" charset="0"/>
              </a:rPr>
              <a:t>He said, “I married the wrong woman.”</a:t>
            </a:r>
          </a:p>
        </p:txBody>
      </p:sp>
    </p:spTree>
    <p:extLst>
      <p:ext uri="{BB962C8B-B14F-4D97-AF65-F5344CB8AC3E}">
        <p14:creationId xmlns:p14="http://schemas.microsoft.com/office/powerpoint/2010/main" val="2425918357"/>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6B198-8464-42BE-BB52-C001D5E2FEAC}"/>
              </a:ext>
            </a:extLst>
          </p:cNvPr>
          <p:cNvSpPr>
            <a:spLocks noGrp="1"/>
          </p:cNvSpPr>
          <p:nvPr>
            <p:ph type="title"/>
          </p:nvPr>
        </p:nvSpPr>
        <p:spPr/>
        <p:txBody>
          <a:bodyPr/>
          <a:lstStyle/>
          <a:p>
            <a:r>
              <a:rPr lang="en-US" b="1" dirty="0">
                <a:latin typeface="Verdana" panose="020B0604030504040204" pitchFamily="34" charset="0"/>
                <a:ea typeface="Verdana" panose="020B0604030504040204" pitchFamily="34" charset="0"/>
              </a:rPr>
              <a:t>Some Tough Choices</a:t>
            </a:r>
          </a:p>
        </p:txBody>
      </p:sp>
      <p:sp>
        <p:nvSpPr>
          <p:cNvPr id="3" name="Content Placeholder 2">
            <a:extLst>
              <a:ext uri="{FF2B5EF4-FFF2-40B4-BE49-F238E27FC236}">
                <a16:creationId xmlns:a16="http://schemas.microsoft.com/office/drawing/2014/main" id="{470DD947-3F91-4B65-859A-6349700901DE}"/>
              </a:ext>
            </a:extLst>
          </p:cNvPr>
          <p:cNvSpPr>
            <a:spLocks noGrp="1"/>
          </p:cNvSpPr>
          <p:nvPr>
            <p:ph idx="1"/>
          </p:nvPr>
        </p:nvSpPr>
        <p:spPr/>
        <p:txBody>
          <a:bodyPr>
            <a:noAutofit/>
          </a:bodyPr>
          <a:lstStyle/>
          <a:p>
            <a:pPr marR="0" algn="l" rtl="0"/>
            <a:r>
              <a:rPr lang="en-US" sz="3200" b="1" i="0" u="none" strike="noStrike" baseline="0" dirty="0">
                <a:latin typeface="Verdana" panose="020B0604030504040204" pitchFamily="34" charset="0"/>
              </a:rPr>
              <a:t>FAMILY </a:t>
            </a:r>
          </a:p>
          <a:p>
            <a:pPr marR="0" algn="l" rtl="0"/>
            <a:endParaRPr lang="en-US" sz="3200" b="1" dirty="0">
              <a:latin typeface="Verdana" panose="020B0604030504040204" pitchFamily="34" charset="0"/>
            </a:endParaRPr>
          </a:p>
          <a:p>
            <a:pPr marR="0" algn="l" rtl="0"/>
            <a:r>
              <a:rPr lang="en-US" sz="3200" b="1" i="0" u="none" strike="noStrike" baseline="0" dirty="0">
                <a:latin typeface="Verdana" panose="020B0604030504040204" pitchFamily="34" charset="0"/>
              </a:rPr>
              <a:t>FAMILY VS. MONEY, JOB, HOBBY</a:t>
            </a:r>
          </a:p>
          <a:p>
            <a:pPr marR="0" algn="l" rtl="0"/>
            <a:endParaRPr lang="en-US" sz="3200" b="1" dirty="0">
              <a:latin typeface="Verdana" panose="020B0604030504040204" pitchFamily="34" charset="0"/>
            </a:endParaRPr>
          </a:p>
          <a:p>
            <a:pPr marR="0" algn="l" rtl="0"/>
            <a:r>
              <a:rPr lang="en-US" sz="3200" b="1" i="0" u="none" strike="noStrike" baseline="0" dirty="0">
                <a:latin typeface="Verdana" panose="020B0604030504040204" pitchFamily="34" charset="0"/>
              </a:rPr>
              <a:t>STAY AT HOME VS. </a:t>
            </a:r>
            <a:r>
              <a:rPr lang="en-US" sz="3200" b="1" dirty="0">
                <a:latin typeface="Verdana" panose="020B0604030504040204" pitchFamily="34" charset="0"/>
              </a:rPr>
              <a:t>PAY FOR DAY CARE</a:t>
            </a:r>
          </a:p>
          <a:p>
            <a:pPr marR="0" algn="l" rtl="0"/>
            <a:endParaRPr lang="en-US" sz="3200" b="1" i="0" u="none" strike="noStrike" baseline="0" dirty="0">
              <a:latin typeface="Verdana" panose="020B0604030504040204" pitchFamily="34" charset="0"/>
            </a:endParaRPr>
          </a:p>
        </p:txBody>
      </p:sp>
    </p:spTree>
    <p:extLst>
      <p:ext uri="{BB962C8B-B14F-4D97-AF65-F5344CB8AC3E}">
        <p14:creationId xmlns:p14="http://schemas.microsoft.com/office/powerpoint/2010/main" val="3510403721"/>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6B198-8464-42BE-BB52-C001D5E2FEAC}"/>
              </a:ext>
            </a:extLst>
          </p:cNvPr>
          <p:cNvSpPr>
            <a:spLocks noGrp="1"/>
          </p:cNvSpPr>
          <p:nvPr>
            <p:ph type="title"/>
          </p:nvPr>
        </p:nvSpPr>
        <p:spPr/>
        <p:txBody>
          <a:bodyPr/>
          <a:lstStyle/>
          <a:p>
            <a:r>
              <a:rPr lang="en-US" b="1" dirty="0">
                <a:latin typeface="Verdana" panose="020B0604030504040204" pitchFamily="34" charset="0"/>
                <a:ea typeface="Verdana" panose="020B0604030504040204" pitchFamily="34" charset="0"/>
              </a:rPr>
              <a:t>Some Tough Choices</a:t>
            </a:r>
          </a:p>
        </p:txBody>
      </p:sp>
      <p:sp>
        <p:nvSpPr>
          <p:cNvPr id="3" name="Content Placeholder 2">
            <a:extLst>
              <a:ext uri="{FF2B5EF4-FFF2-40B4-BE49-F238E27FC236}">
                <a16:creationId xmlns:a16="http://schemas.microsoft.com/office/drawing/2014/main" id="{470DD947-3F91-4B65-859A-6349700901DE}"/>
              </a:ext>
            </a:extLst>
          </p:cNvPr>
          <p:cNvSpPr>
            <a:spLocks noGrp="1"/>
          </p:cNvSpPr>
          <p:nvPr>
            <p:ph idx="1"/>
          </p:nvPr>
        </p:nvSpPr>
        <p:spPr/>
        <p:txBody>
          <a:bodyPr>
            <a:noAutofit/>
          </a:bodyPr>
          <a:lstStyle/>
          <a:p>
            <a:pPr marR="0" algn="l" rtl="0"/>
            <a:r>
              <a:rPr lang="en-US" sz="3200" b="1" i="0" u="none" strike="noStrike" baseline="0" dirty="0">
                <a:latin typeface="Verdana" panose="020B0604030504040204" pitchFamily="34" charset="0"/>
              </a:rPr>
              <a:t>AGING</a:t>
            </a:r>
          </a:p>
          <a:p>
            <a:pPr marR="0" algn="l" rtl="0"/>
            <a:endParaRPr lang="en-US" sz="3200" b="1" dirty="0">
              <a:latin typeface="Verdana" panose="020B0604030504040204" pitchFamily="34" charset="0"/>
            </a:endParaRPr>
          </a:p>
          <a:p>
            <a:pPr marR="0" algn="l" rtl="0"/>
            <a:r>
              <a:rPr lang="en-US" sz="3200" b="1" i="0" u="none" strike="noStrike" baseline="0" dirty="0">
                <a:latin typeface="Verdana" panose="020B0604030504040204" pitchFamily="34" charset="0"/>
              </a:rPr>
              <a:t>PREPARE FOR RETIREMENT, DECLINE IN HEALTH, LESS INCOME</a:t>
            </a:r>
          </a:p>
          <a:p>
            <a:pPr marR="0" algn="l" rtl="0"/>
            <a:endParaRPr lang="en-US" sz="3200" b="1" dirty="0">
              <a:latin typeface="Verdana" panose="020B0604030504040204" pitchFamily="34" charset="0"/>
            </a:endParaRPr>
          </a:p>
          <a:p>
            <a:pPr marR="0" algn="l" rtl="0"/>
            <a:r>
              <a:rPr lang="en-US" sz="3200" b="1" i="0" u="none" strike="noStrike" baseline="0" dirty="0">
                <a:latin typeface="Verdana" panose="020B0604030504040204" pitchFamily="34" charset="0"/>
              </a:rPr>
              <a:t>HOW TO CARE FOR AGING PARENTS</a:t>
            </a:r>
          </a:p>
          <a:p>
            <a:pPr marR="0" algn="l" rtl="0"/>
            <a:endParaRPr lang="en-US" sz="3200" b="1" dirty="0">
              <a:latin typeface="Verdana" panose="020B0604030504040204" pitchFamily="34" charset="0"/>
            </a:endParaRPr>
          </a:p>
          <a:p>
            <a:pPr marR="0" algn="l" rtl="0"/>
            <a:r>
              <a:rPr lang="en-US" sz="3200" b="1" i="0" u="none" strike="noStrike" baseline="0" dirty="0">
                <a:latin typeface="Verdana" panose="020B0604030504040204" pitchFamily="34" charset="0"/>
              </a:rPr>
              <a:t>AT YOUR HOME VS. NURSING HOME</a:t>
            </a:r>
          </a:p>
        </p:txBody>
      </p:sp>
    </p:spTree>
    <p:extLst>
      <p:ext uri="{BB962C8B-B14F-4D97-AF65-F5344CB8AC3E}">
        <p14:creationId xmlns:p14="http://schemas.microsoft.com/office/powerpoint/2010/main" val="154893938"/>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635</Words>
  <Application>Microsoft Office PowerPoint</Application>
  <PresentationFormat>Widescreen</PresentationFormat>
  <Paragraphs>78</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Arial Black</vt:lpstr>
      <vt:lpstr>Calibri</vt:lpstr>
      <vt:lpstr>Calibri Light</vt:lpstr>
      <vt:lpstr>Verdana</vt:lpstr>
      <vt:lpstr>Office Theme</vt:lpstr>
      <vt:lpstr>Tough Decisions</vt:lpstr>
      <vt:lpstr>Deuteronomy 30:15-16</vt:lpstr>
      <vt:lpstr>Deuteronomy 30:19-20</vt:lpstr>
      <vt:lpstr>Introduction</vt:lpstr>
      <vt:lpstr>Introduction</vt:lpstr>
      <vt:lpstr>Rich Young Ruler</vt:lpstr>
      <vt:lpstr>Some Tough Choices</vt:lpstr>
      <vt:lpstr>Some Tough Choices</vt:lpstr>
      <vt:lpstr>Some Tough Choices</vt:lpstr>
      <vt:lpstr>Some Tough Choices</vt:lpstr>
      <vt:lpstr>HOW TO MAKE HARD CHOICES</vt:lpstr>
      <vt:lpstr>HOW TO MAKE HARD CHOICES</vt:lpstr>
      <vt:lpstr>HOW TO MAKE HARD CHOICES</vt:lpstr>
      <vt:lpstr>HOW TO MAKE HARD CHOICES</vt:lpstr>
      <vt:lpstr>HOW TO MAKE HARD CHOICES</vt:lpstr>
      <vt:lpstr>ONE FINAL THOUGHT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Tough Decisions</dc:title>
  <dc:creator>Manly Luscombe</dc:creator>
  <cp:lastModifiedBy>Manly Luscombe</cp:lastModifiedBy>
  <cp:revision>1</cp:revision>
  <dcterms:created xsi:type="dcterms:W3CDTF">2022-02-12T14:46:02Z</dcterms:created>
  <dcterms:modified xsi:type="dcterms:W3CDTF">2022-04-11T15:10:23Z</dcterms:modified>
</cp:coreProperties>
</file>