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342" r:id="rId5"/>
    <p:sldId id="375" r:id="rId6"/>
    <p:sldId id="382" r:id="rId7"/>
    <p:sldId id="383" r:id="rId8"/>
    <p:sldId id="384" r:id="rId9"/>
    <p:sldId id="385" r:id="rId10"/>
    <p:sldId id="386" r:id="rId11"/>
    <p:sldId id="387" r:id="rId12"/>
    <p:sldId id="388" r:id="rId13"/>
    <p:sldId id="389" r:id="rId14"/>
    <p:sldId id="390" r:id="rId15"/>
    <p:sldId id="391" r:id="rId16"/>
    <p:sldId id="392" r:id="rId17"/>
    <p:sldId id="3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388" autoAdjust="0"/>
  </p:normalViewPr>
  <p:slideViewPr>
    <p:cSldViewPr snapToGrid="0" snapToObjects="1" showGuides="1">
      <p:cViewPr varScale="1">
        <p:scale>
          <a:sx n="105" d="100"/>
          <a:sy n="105" d="100"/>
        </p:scale>
        <p:origin x="834"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10/8/2024</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10/8/2024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Tree>
    <p:extLst>
      <p:ext uri="{BB962C8B-B14F-4D97-AF65-F5344CB8AC3E}">
        <p14:creationId xmlns:p14="http://schemas.microsoft.com/office/powerpoint/2010/main" val="1575999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10</a:t>
            </a:fld>
            <a:endParaRPr lang="en-US" dirty="0"/>
          </a:p>
        </p:txBody>
      </p:sp>
    </p:spTree>
    <p:extLst>
      <p:ext uri="{BB962C8B-B14F-4D97-AF65-F5344CB8AC3E}">
        <p14:creationId xmlns:p14="http://schemas.microsoft.com/office/powerpoint/2010/main" val="2605423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11</a:t>
            </a:fld>
            <a:endParaRPr lang="en-US" dirty="0"/>
          </a:p>
        </p:txBody>
      </p:sp>
    </p:spTree>
    <p:extLst>
      <p:ext uri="{BB962C8B-B14F-4D97-AF65-F5344CB8AC3E}">
        <p14:creationId xmlns:p14="http://schemas.microsoft.com/office/powerpoint/2010/main" val="3620291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12</a:t>
            </a:fld>
            <a:endParaRPr lang="en-US" dirty="0"/>
          </a:p>
        </p:txBody>
      </p:sp>
    </p:spTree>
    <p:extLst>
      <p:ext uri="{BB962C8B-B14F-4D97-AF65-F5344CB8AC3E}">
        <p14:creationId xmlns:p14="http://schemas.microsoft.com/office/powerpoint/2010/main" val="347322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13</a:t>
            </a:fld>
            <a:endParaRPr lang="en-US" dirty="0"/>
          </a:p>
        </p:txBody>
      </p:sp>
    </p:spTree>
    <p:extLst>
      <p:ext uri="{BB962C8B-B14F-4D97-AF65-F5344CB8AC3E}">
        <p14:creationId xmlns:p14="http://schemas.microsoft.com/office/powerpoint/2010/main" val="923364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14</a:t>
            </a:fld>
            <a:endParaRPr lang="en-US" dirty="0"/>
          </a:p>
        </p:txBody>
      </p:sp>
    </p:spTree>
    <p:extLst>
      <p:ext uri="{BB962C8B-B14F-4D97-AF65-F5344CB8AC3E}">
        <p14:creationId xmlns:p14="http://schemas.microsoft.com/office/powerpoint/2010/main" val="363705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2</a:t>
            </a:fld>
            <a:endParaRPr lang="en-US" dirty="0"/>
          </a:p>
        </p:txBody>
      </p:sp>
    </p:spTree>
    <p:extLst>
      <p:ext uri="{BB962C8B-B14F-4D97-AF65-F5344CB8AC3E}">
        <p14:creationId xmlns:p14="http://schemas.microsoft.com/office/powerpoint/2010/main" val="298252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3</a:t>
            </a:fld>
            <a:endParaRPr lang="en-US" dirty="0"/>
          </a:p>
        </p:txBody>
      </p:sp>
    </p:spTree>
    <p:extLst>
      <p:ext uri="{BB962C8B-B14F-4D97-AF65-F5344CB8AC3E}">
        <p14:creationId xmlns:p14="http://schemas.microsoft.com/office/powerpoint/2010/main" val="3169477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4</a:t>
            </a:fld>
            <a:endParaRPr lang="en-US" dirty="0"/>
          </a:p>
        </p:txBody>
      </p:sp>
    </p:spTree>
    <p:extLst>
      <p:ext uri="{BB962C8B-B14F-4D97-AF65-F5344CB8AC3E}">
        <p14:creationId xmlns:p14="http://schemas.microsoft.com/office/powerpoint/2010/main" val="2729297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5</a:t>
            </a:fld>
            <a:endParaRPr lang="en-US" dirty="0"/>
          </a:p>
        </p:txBody>
      </p:sp>
    </p:spTree>
    <p:extLst>
      <p:ext uri="{BB962C8B-B14F-4D97-AF65-F5344CB8AC3E}">
        <p14:creationId xmlns:p14="http://schemas.microsoft.com/office/powerpoint/2010/main" val="776838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6</a:t>
            </a:fld>
            <a:endParaRPr lang="en-US" dirty="0"/>
          </a:p>
        </p:txBody>
      </p:sp>
    </p:spTree>
    <p:extLst>
      <p:ext uri="{BB962C8B-B14F-4D97-AF65-F5344CB8AC3E}">
        <p14:creationId xmlns:p14="http://schemas.microsoft.com/office/powerpoint/2010/main" val="1491677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7</a:t>
            </a:fld>
            <a:endParaRPr lang="en-US" dirty="0"/>
          </a:p>
        </p:txBody>
      </p:sp>
    </p:spTree>
    <p:extLst>
      <p:ext uri="{BB962C8B-B14F-4D97-AF65-F5344CB8AC3E}">
        <p14:creationId xmlns:p14="http://schemas.microsoft.com/office/powerpoint/2010/main" val="2770408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8</a:t>
            </a:fld>
            <a:endParaRPr lang="en-US" dirty="0"/>
          </a:p>
        </p:txBody>
      </p:sp>
    </p:spTree>
    <p:extLst>
      <p:ext uri="{BB962C8B-B14F-4D97-AF65-F5344CB8AC3E}">
        <p14:creationId xmlns:p14="http://schemas.microsoft.com/office/powerpoint/2010/main" val="1358181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9</a:t>
            </a:fld>
            <a:endParaRPr lang="en-US" dirty="0"/>
          </a:p>
        </p:txBody>
      </p:sp>
    </p:spTree>
    <p:extLst>
      <p:ext uri="{BB962C8B-B14F-4D97-AF65-F5344CB8AC3E}">
        <p14:creationId xmlns:p14="http://schemas.microsoft.com/office/powerpoint/2010/main" val="4097833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a:t>Click icon to add picture</a:t>
            </a:r>
            <a:endParaRPr lang="en-US" dirty="0"/>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a:t>Click icon to add table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a:t>Click icon to add table</a:t>
            </a:r>
            <a:endParaRPr lang="en-US" dirty="0"/>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a:t>Click icon to add picture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transition spd="med">
    <p:pull dir="r"/>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Lst>
  <p:transition spd="med">
    <p:pull dir="r"/>
  </p:transition>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97874EA-2F67-60CD-631F-5A787057F8CE}"/>
              </a:ext>
            </a:extLst>
          </p:cNvPr>
          <p:cNvSpPr>
            <a:spLocks noGrp="1"/>
          </p:cNvSpPr>
          <p:nvPr>
            <p:ph type="title"/>
          </p:nvPr>
        </p:nvSpPr>
        <p:spPr>
          <a:xfrm>
            <a:off x="0" y="304799"/>
            <a:ext cx="12191998" cy="3215641"/>
          </a:xfrm>
        </p:spPr>
        <p:txBody>
          <a:bodyPr anchor="b"/>
          <a:lstStyle/>
          <a:p>
            <a:r>
              <a:rPr lang="en-US"/>
              <a:t>7 </a:t>
            </a:r>
            <a:r>
              <a:rPr lang="en-US" dirty="0"/>
              <a:t>steps</a:t>
            </a:r>
          </a:p>
        </p:txBody>
      </p:sp>
      <p:sp>
        <p:nvSpPr>
          <p:cNvPr id="9" name="Subtitle 3">
            <a:extLst>
              <a:ext uri="{FF2B5EF4-FFF2-40B4-BE49-F238E27FC236}">
                <a16:creationId xmlns:a16="http://schemas.microsoft.com/office/drawing/2014/main" id="{2981AB9E-AF0F-CAD0-2DD2-D640FB871E66}"/>
              </a:ext>
            </a:extLst>
          </p:cNvPr>
          <p:cNvSpPr>
            <a:spLocks noGrp="1"/>
          </p:cNvSpPr>
          <p:nvPr>
            <p:ph type="subTitle" idx="1"/>
          </p:nvPr>
        </p:nvSpPr>
        <p:spPr>
          <a:xfrm>
            <a:off x="3" y="3670628"/>
            <a:ext cx="12191997" cy="2577772"/>
          </a:xfrm>
        </p:spPr>
        <p:txBody>
          <a:bodyPr/>
          <a:lstStyle/>
          <a:p>
            <a:r>
              <a:rPr lang="en-US" dirty="0"/>
              <a:t>For a happy life</a:t>
            </a:r>
          </a:p>
        </p:txBody>
      </p:sp>
    </p:spTree>
    <p:extLst>
      <p:ext uri="{BB962C8B-B14F-4D97-AF65-F5344CB8AC3E}">
        <p14:creationId xmlns:p14="http://schemas.microsoft.com/office/powerpoint/2010/main" val="2498031464"/>
      </p:ext>
    </p:extLst>
  </p:cSld>
  <p:clrMapOvr>
    <a:masterClrMapping/>
  </p:clrMapOvr>
  <p:transition spd="med">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6. Have a daily routine</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ctr" rtl="0"/>
            <a:r>
              <a:rPr lang="en-US" sz="2800" b="0" i="0" u="none" strike="noStrike" baseline="0" dirty="0">
                <a:solidFill>
                  <a:schemeClr val="bg2"/>
                </a:solidFill>
                <a:latin typeface="Verdana" panose="020B0604030504040204" pitchFamily="34" charset="0"/>
              </a:rPr>
              <a:t>In life</a:t>
            </a:r>
          </a:p>
          <a:p>
            <a:pPr marR="0" algn="l" rtl="0"/>
            <a:r>
              <a:rPr lang="en-US" sz="2800" dirty="0">
                <a:solidFill>
                  <a:schemeClr val="bg2"/>
                </a:solidFill>
                <a:latin typeface="Verdana" panose="020B0604030504040204" pitchFamily="34" charset="0"/>
              </a:rPr>
              <a:t>Bed time, get up time</a:t>
            </a:r>
          </a:p>
          <a:p>
            <a:pPr marR="0" algn="l" rtl="0"/>
            <a:r>
              <a:rPr lang="en-US" sz="2800" b="0" i="0" u="none" strike="noStrike" baseline="0" dirty="0">
                <a:solidFill>
                  <a:schemeClr val="bg2"/>
                </a:solidFill>
                <a:latin typeface="Verdana" panose="020B0604030504040204" pitchFamily="34" charset="0"/>
              </a:rPr>
              <a:t>Meal time</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10</a:t>
            </a:fld>
            <a:endParaRPr lang="en-US" dirty="0"/>
          </a:p>
        </p:txBody>
      </p:sp>
    </p:spTree>
    <p:extLst>
      <p:ext uri="{BB962C8B-B14F-4D97-AF65-F5344CB8AC3E}">
        <p14:creationId xmlns:p14="http://schemas.microsoft.com/office/powerpoint/2010/main" val="67188843"/>
      </p:ext>
    </p:extLst>
  </p:cSld>
  <p:clrMapOvr>
    <a:masterClrMapping/>
  </p:clrMapOvr>
  <p:transition spd="med">
    <p:pull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6. Have a daily routine</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ctr" rtl="0"/>
            <a:r>
              <a:rPr lang="en-US" sz="2800" b="0" i="0" u="none" strike="noStrike" baseline="0" dirty="0">
                <a:solidFill>
                  <a:schemeClr val="bg2"/>
                </a:solidFill>
                <a:latin typeface="Verdana" panose="020B0604030504040204" pitchFamily="34" charset="0"/>
              </a:rPr>
              <a:t>In life</a:t>
            </a:r>
          </a:p>
          <a:p>
            <a:pPr marR="0" algn="ctr" rtl="0"/>
            <a:endParaRPr lang="en-US" sz="2800" b="0" i="0" u="none" strike="noStrike" baseline="0" dirty="0">
              <a:solidFill>
                <a:schemeClr val="bg2"/>
              </a:solidFill>
              <a:latin typeface="Verdana" panose="020B0604030504040204" pitchFamily="34" charset="0"/>
            </a:endParaRPr>
          </a:p>
          <a:p>
            <a:pPr marR="0" algn="ctr" rtl="0"/>
            <a:r>
              <a:rPr lang="en-US" sz="2800" dirty="0">
                <a:solidFill>
                  <a:schemeClr val="bg2"/>
                </a:solidFill>
                <a:latin typeface="Verdana" panose="020B0604030504040204" pitchFamily="34" charset="0"/>
              </a:rPr>
              <a:t>On your job</a:t>
            </a:r>
          </a:p>
          <a:p>
            <a:pPr marR="0" algn="ctr" rtl="0"/>
            <a:endParaRPr lang="en-US" sz="2800" dirty="0">
              <a:solidFill>
                <a:schemeClr val="bg2"/>
              </a:solidFill>
              <a:latin typeface="Verdana" panose="020B0604030504040204" pitchFamily="34" charset="0"/>
            </a:endParaRPr>
          </a:p>
          <a:p>
            <a:pPr marR="0" algn="ctr" rtl="0"/>
            <a:r>
              <a:rPr lang="en-US" sz="2800" b="0" i="0" u="none" strike="noStrike" baseline="0" dirty="0">
                <a:solidFill>
                  <a:schemeClr val="bg2"/>
                </a:solidFill>
                <a:latin typeface="Verdana" panose="020B0604030504040204" pitchFamily="34" charset="0"/>
              </a:rPr>
              <a:t>In relation to God</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11</a:t>
            </a:fld>
            <a:endParaRPr lang="en-US" dirty="0"/>
          </a:p>
        </p:txBody>
      </p:sp>
    </p:spTree>
    <p:extLst>
      <p:ext uri="{BB962C8B-B14F-4D97-AF65-F5344CB8AC3E}">
        <p14:creationId xmlns:p14="http://schemas.microsoft.com/office/powerpoint/2010/main" val="222230156"/>
      </p:ext>
    </p:extLst>
  </p:cSld>
  <p:clrMapOvr>
    <a:masterClrMapping/>
  </p:clrMapOvr>
  <p:transition spd="med">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7. Do something nice this week</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rtl="0"/>
            <a:r>
              <a:rPr lang="en-US" sz="2800" b="1" i="0" u="none" strike="noStrike" baseline="0" dirty="0">
                <a:solidFill>
                  <a:schemeClr val="bg2"/>
                </a:solidFill>
                <a:latin typeface="Verdana" panose="020B0604030504040204" pitchFamily="34" charset="0"/>
              </a:rPr>
              <a:t>Physical</a:t>
            </a:r>
            <a:r>
              <a:rPr lang="en-US" sz="2800" b="0" i="0" u="none" strike="noStrike" baseline="0" dirty="0">
                <a:solidFill>
                  <a:schemeClr val="bg2"/>
                </a:solidFill>
                <a:latin typeface="Verdana" panose="020B0604030504040204" pitchFamily="34" charset="0"/>
              </a:rPr>
              <a:t> – help someone in need, make a phone call, visit the sick,</a:t>
            </a:r>
          </a:p>
          <a:p>
            <a:pPr marR="0" rtl="0"/>
            <a:endParaRPr lang="en-US" sz="2800" dirty="0">
              <a:solidFill>
                <a:schemeClr val="bg2"/>
              </a:solidFill>
              <a:latin typeface="Verdana" panose="020B0604030504040204" pitchFamily="34" charset="0"/>
            </a:endParaRP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12</a:t>
            </a:fld>
            <a:endParaRPr lang="en-US" dirty="0"/>
          </a:p>
        </p:txBody>
      </p:sp>
    </p:spTree>
    <p:extLst>
      <p:ext uri="{BB962C8B-B14F-4D97-AF65-F5344CB8AC3E}">
        <p14:creationId xmlns:p14="http://schemas.microsoft.com/office/powerpoint/2010/main" val="174112903"/>
      </p:ext>
    </p:extLst>
  </p:cSld>
  <p:clrMapOvr>
    <a:masterClrMapping/>
  </p:clrMapOvr>
  <p:transition spd="med">
    <p:pull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7. Do something nice this week</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rtl="0"/>
            <a:r>
              <a:rPr lang="en-US" sz="2400" b="0" i="0" u="none" strike="noStrike" baseline="0" dirty="0">
                <a:solidFill>
                  <a:schemeClr val="bg2"/>
                </a:solidFill>
                <a:latin typeface="Verdana" panose="020B0604030504040204" pitchFamily="34" charset="0"/>
              </a:rPr>
              <a:t>Physical – help someone in need</a:t>
            </a:r>
          </a:p>
          <a:p>
            <a:pPr marR="0" rtl="0"/>
            <a:r>
              <a:rPr lang="en-US" sz="2800" b="1" i="0" u="none" strike="noStrike" baseline="0" dirty="0">
                <a:solidFill>
                  <a:schemeClr val="bg2"/>
                </a:solidFill>
                <a:latin typeface="Verdana" panose="020B0604030504040204" pitchFamily="34" charset="0"/>
              </a:rPr>
              <a:t>Emotional</a:t>
            </a:r>
            <a:r>
              <a:rPr lang="en-US" sz="2800" b="0" i="0" u="none" strike="noStrike" baseline="0" dirty="0">
                <a:solidFill>
                  <a:schemeClr val="bg2"/>
                </a:solidFill>
                <a:latin typeface="Verdana" panose="020B0604030504040204" pitchFamily="34" charset="0"/>
              </a:rPr>
              <a:t> – listen, support, encourage</a:t>
            </a:r>
          </a:p>
          <a:p>
            <a:pPr marR="0" rtl="0"/>
            <a:endParaRPr lang="en-US" sz="2800" dirty="0">
              <a:solidFill>
                <a:schemeClr val="bg2"/>
              </a:solidFill>
              <a:latin typeface="Verdana" panose="020B0604030504040204" pitchFamily="34" charset="0"/>
            </a:endParaRP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13</a:t>
            </a:fld>
            <a:endParaRPr lang="en-US" dirty="0"/>
          </a:p>
        </p:txBody>
      </p:sp>
    </p:spTree>
    <p:extLst>
      <p:ext uri="{BB962C8B-B14F-4D97-AF65-F5344CB8AC3E}">
        <p14:creationId xmlns:p14="http://schemas.microsoft.com/office/powerpoint/2010/main" val="508853360"/>
      </p:ext>
    </p:extLst>
  </p:cSld>
  <p:clrMapOvr>
    <a:masterClrMapping/>
  </p:clrMapOvr>
  <p:transition spd="med">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7. Do something nice this week</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rtl="0"/>
            <a:r>
              <a:rPr lang="en-US" sz="2400" b="0" i="0" u="none" strike="noStrike" baseline="0" dirty="0">
                <a:solidFill>
                  <a:schemeClr val="bg2"/>
                </a:solidFill>
                <a:latin typeface="Verdana" panose="020B0604030504040204" pitchFamily="34" charset="0"/>
              </a:rPr>
              <a:t>Physical – help someone in need</a:t>
            </a:r>
          </a:p>
          <a:p>
            <a:pPr marR="0" rtl="0"/>
            <a:r>
              <a:rPr lang="en-US" sz="2400" b="0" i="0" u="none" strike="noStrike" baseline="0" dirty="0">
                <a:solidFill>
                  <a:schemeClr val="bg2"/>
                </a:solidFill>
                <a:latin typeface="Verdana" panose="020B0604030504040204" pitchFamily="34" charset="0"/>
              </a:rPr>
              <a:t>Emotional – listen, support, encourage</a:t>
            </a:r>
          </a:p>
          <a:p>
            <a:pPr marR="0" rtl="0"/>
            <a:r>
              <a:rPr lang="en-US" sz="2800" b="1" i="0" u="none" strike="noStrike" baseline="0" dirty="0">
                <a:solidFill>
                  <a:schemeClr val="bg2"/>
                </a:solidFill>
                <a:latin typeface="Verdana" panose="020B0604030504040204" pitchFamily="34" charset="0"/>
              </a:rPr>
              <a:t>Spiritual</a:t>
            </a:r>
            <a:r>
              <a:rPr lang="en-US" sz="2800" b="0" i="0" u="none" strike="noStrike" baseline="0" dirty="0">
                <a:solidFill>
                  <a:schemeClr val="bg2"/>
                </a:solidFill>
                <a:latin typeface="Verdana" panose="020B0604030504040204" pitchFamily="34" charset="0"/>
              </a:rPr>
              <a:t> – self-examine your life, make changes, corrections</a:t>
            </a:r>
          </a:p>
          <a:p>
            <a:r>
              <a:rPr lang="en-US" sz="2800" b="0" i="0" u="none" strike="noStrike" baseline="0" dirty="0">
                <a:solidFill>
                  <a:schemeClr val="bg2"/>
                </a:solidFill>
                <a:latin typeface="Verdana" panose="020B0604030504040204" pitchFamily="34" charset="0"/>
              </a:rPr>
              <a:t>(2Co 13:5a)  Examine yourselves </a:t>
            </a:r>
            <a:r>
              <a:rPr lang="en-US" sz="2800" b="0" i="1" u="none" strike="noStrike" baseline="0" dirty="0">
                <a:solidFill>
                  <a:schemeClr val="bg2"/>
                </a:solidFill>
                <a:latin typeface="Verdana" panose="020B0604030504040204" pitchFamily="34" charset="0"/>
              </a:rPr>
              <a:t>as to</a:t>
            </a:r>
            <a:r>
              <a:rPr lang="en-US" sz="2800" b="0" i="0" u="none" strike="noStrike" baseline="0" dirty="0">
                <a:solidFill>
                  <a:schemeClr val="bg2"/>
                </a:solidFill>
                <a:latin typeface="Verdana" panose="020B0604030504040204" pitchFamily="34" charset="0"/>
              </a:rPr>
              <a:t> whether you are in the faith. Test yourselves.</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14</a:t>
            </a:fld>
            <a:endParaRPr lang="en-US" dirty="0"/>
          </a:p>
        </p:txBody>
      </p:sp>
    </p:spTree>
    <p:extLst>
      <p:ext uri="{BB962C8B-B14F-4D97-AF65-F5344CB8AC3E}">
        <p14:creationId xmlns:p14="http://schemas.microsoft.com/office/powerpoint/2010/main" val="2809627997"/>
      </p:ext>
    </p:extLst>
  </p:cSld>
  <p:clrMapOvr>
    <a:masterClrMapping/>
  </p:clrMapOvr>
  <p:transition spd="med">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introduction</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r>
              <a:rPr lang="en-US" sz="3200" dirty="0"/>
              <a:t>“I am not happy.” - Depression</a:t>
            </a:r>
          </a:p>
          <a:p>
            <a:r>
              <a:rPr lang="en-US" sz="3200" dirty="0"/>
              <a:t>“I want to be happy” – Selfishness</a:t>
            </a:r>
          </a:p>
          <a:p>
            <a:r>
              <a:rPr lang="en-US" sz="3200" dirty="0"/>
              <a:t>What is true happiness?</a:t>
            </a:r>
          </a:p>
          <a:p>
            <a:r>
              <a:rPr lang="en-US" sz="3200" dirty="0"/>
              <a:t>How do I have a happy life?</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2</a:t>
            </a:fld>
            <a:endParaRPr lang="en-US" dirty="0"/>
          </a:p>
        </p:txBody>
      </p:sp>
    </p:spTree>
    <p:extLst>
      <p:ext uri="{BB962C8B-B14F-4D97-AF65-F5344CB8AC3E}">
        <p14:creationId xmlns:p14="http://schemas.microsoft.com/office/powerpoint/2010/main" val="1962637282"/>
      </p:ext>
    </p:extLst>
  </p:cSld>
  <p:clrMapOvr>
    <a:masterClrMapping/>
  </p:clrMapOvr>
  <p:transition spd="med">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introduction</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l" rtl="0"/>
            <a:r>
              <a:rPr lang="en-US" sz="2400" b="0" i="0" u="none" strike="noStrike" baseline="0" dirty="0">
                <a:solidFill>
                  <a:schemeClr val="bg2"/>
                </a:solidFill>
                <a:latin typeface="Verdana" panose="020B0604030504040204" pitchFamily="34" charset="0"/>
              </a:rPr>
              <a:t>(</a:t>
            </a:r>
            <a:r>
              <a:rPr lang="en-US" sz="2400" b="0" i="0" u="none" strike="noStrike" baseline="0" dirty="0" err="1">
                <a:solidFill>
                  <a:schemeClr val="bg2"/>
                </a:solidFill>
                <a:latin typeface="Verdana" panose="020B0604030504040204" pitchFamily="34" charset="0"/>
              </a:rPr>
              <a:t>Php</a:t>
            </a:r>
            <a:r>
              <a:rPr lang="en-US" sz="2400" b="0" i="0" u="none" strike="noStrike" baseline="0" dirty="0">
                <a:solidFill>
                  <a:schemeClr val="bg2"/>
                </a:solidFill>
                <a:latin typeface="Verdana" panose="020B0604030504040204" pitchFamily="34" charset="0"/>
              </a:rPr>
              <a:t> 4:13)  I can do all things through Christ who strengthens me.</a:t>
            </a:r>
          </a:p>
          <a:p>
            <a:pPr marR="0" algn="l" rtl="0"/>
            <a:r>
              <a:rPr lang="en-US" sz="2400" b="0" i="0" u="none" strike="noStrike" baseline="0" dirty="0">
                <a:solidFill>
                  <a:schemeClr val="bg2"/>
                </a:solidFill>
                <a:latin typeface="Verdana" panose="020B0604030504040204" pitchFamily="34" charset="0"/>
              </a:rPr>
              <a:t>(1Co 10:13)  No temptation has overtaken you except such as is common to man; but God </a:t>
            </a:r>
            <a:r>
              <a:rPr lang="en-US" sz="2400" b="0" i="1" u="none" strike="noStrike" baseline="0" dirty="0">
                <a:solidFill>
                  <a:schemeClr val="bg2"/>
                </a:solidFill>
                <a:latin typeface="Verdana" panose="020B0604030504040204" pitchFamily="34" charset="0"/>
              </a:rPr>
              <a:t>is</a:t>
            </a:r>
            <a:r>
              <a:rPr lang="en-US" sz="2400" b="0" i="0" u="none" strike="noStrike" baseline="0" dirty="0">
                <a:solidFill>
                  <a:schemeClr val="bg2"/>
                </a:solidFill>
                <a:latin typeface="Verdana" panose="020B0604030504040204" pitchFamily="34" charset="0"/>
              </a:rPr>
              <a:t> faithful, who will not allow you to be tempted beyond what you are able, but with the temptation will also make the way of escape, that you may be able to bear </a:t>
            </a:r>
            <a:r>
              <a:rPr lang="en-US" sz="2400" b="0" i="1" u="none" strike="noStrike" baseline="0" dirty="0">
                <a:solidFill>
                  <a:schemeClr val="bg2"/>
                </a:solidFill>
                <a:latin typeface="Verdana" panose="020B0604030504040204" pitchFamily="34" charset="0"/>
              </a:rPr>
              <a:t>it.</a:t>
            </a:r>
            <a:endParaRPr lang="en-US" sz="2400" b="0" i="0" u="none" strike="noStrike" baseline="0" dirty="0">
              <a:solidFill>
                <a:schemeClr val="bg2"/>
              </a:solidFill>
              <a:latin typeface="Verdana" panose="020B0604030504040204" pitchFamily="34" charset="0"/>
            </a:endParaRP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3</a:t>
            </a:fld>
            <a:endParaRPr lang="en-US" dirty="0"/>
          </a:p>
        </p:txBody>
      </p:sp>
    </p:spTree>
    <p:extLst>
      <p:ext uri="{BB962C8B-B14F-4D97-AF65-F5344CB8AC3E}">
        <p14:creationId xmlns:p14="http://schemas.microsoft.com/office/powerpoint/2010/main" val="2746705704"/>
      </p:ext>
    </p:extLst>
  </p:cSld>
  <p:clrMapOvr>
    <a:masterClrMapping/>
  </p:clrMapOvr>
  <p:transition spd="med">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1. Commit life to Christ</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L="0" indent="0">
              <a:buNone/>
            </a:pPr>
            <a:endParaRPr lang="en-US" sz="2800" b="0" i="0" u="none" strike="noStrike" baseline="0" dirty="0">
              <a:solidFill>
                <a:schemeClr val="bg2"/>
              </a:solidFill>
              <a:latin typeface="Verdana" panose="020B0604030504040204" pitchFamily="34" charset="0"/>
            </a:endParaRPr>
          </a:p>
          <a:p>
            <a:pPr marL="0" indent="0">
              <a:buNone/>
            </a:pPr>
            <a:r>
              <a:rPr lang="en-US" sz="2800" b="0" i="0" u="none" strike="noStrike" baseline="0" dirty="0">
                <a:solidFill>
                  <a:schemeClr val="bg2"/>
                </a:solidFill>
                <a:latin typeface="Verdana" panose="020B0604030504040204" pitchFamily="34" charset="0"/>
              </a:rPr>
              <a:t>(Col 3:17)  And </a:t>
            </a:r>
            <a:r>
              <a:rPr lang="en-US" sz="2800" b="0" i="1" u="none" strike="noStrike" baseline="0" dirty="0">
                <a:solidFill>
                  <a:schemeClr val="bg2"/>
                </a:solidFill>
                <a:latin typeface="Verdana" panose="020B0604030504040204" pitchFamily="34" charset="0"/>
              </a:rPr>
              <a:t>whatever</a:t>
            </a:r>
            <a:r>
              <a:rPr lang="en-US" sz="2800" b="0" i="0" u="none" strike="noStrike" baseline="0" dirty="0">
                <a:solidFill>
                  <a:schemeClr val="bg2"/>
                </a:solidFill>
                <a:latin typeface="Verdana" panose="020B0604030504040204" pitchFamily="34" charset="0"/>
              </a:rPr>
              <a:t> you do in word or deed, </a:t>
            </a:r>
            <a:r>
              <a:rPr lang="en-US" sz="2800" b="0" i="1" u="none" strike="noStrike" baseline="0" dirty="0">
                <a:solidFill>
                  <a:schemeClr val="bg2"/>
                </a:solidFill>
                <a:latin typeface="Verdana" panose="020B0604030504040204" pitchFamily="34" charset="0"/>
              </a:rPr>
              <a:t>do</a:t>
            </a:r>
            <a:r>
              <a:rPr lang="en-US" sz="2800" b="0" i="0" u="none" strike="noStrike" baseline="0" dirty="0">
                <a:solidFill>
                  <a:schemeClr val="bg2"/>
                </a:solidFill>
                <a:latin typeface="Verdana" panose="020B0604030504040204" pitchFamily="34" charset="0"/>
              </a:rPr>
              <a:t> all in the name of the Lord Jesus, giving thanks to God the Father through Him.</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4</a:t>
            </a:fld>
            <a:endParaRPr lang="en-US" dirty="0"/>
          </a:p>
        </p:txBody>
      </p:sp>
    </p:spTree>
    <p:extLst>
      <p:ext uri="{BB962C8B-B14F-4D97-AF65-F5344CB8AC3E}">
        <p14:creationId xmlns:p14="http://schemas.microsoft.com/office/powerpoint/2010/main" val="1964294749"/>
      </p:ext>
    </p:extLst>
  </p:cSld>
  <p:clrMapOvr>
    <a:masterClrMapping/>
  </p:clrMapOvr>
  <p:transition spd="med">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2. Have a quiet time</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L="0" indent="0" algn="ctr">
              <a:buNone/>
            </a:pPr>
            <a:r>
              <a:rPr lang="en-US" sz="2800" b="0" i="0" u="none" strike="noStrike" baseline="0" dirty="0">
                <a:solidFill>
                  <a:schemeClr val="bg2"/>
                </a:solidFill>
                <a:latin typeface="Verdana" panose="020B0604030504040204" pitchFamily="34" charset="0"/>
              </a:rPr>
              <a:t>ACTSS of prayer</a:t>
            </a:r>
          </a:p>
          <a:p>
            <a:pPr marL="0" indent="0">
              <a:buNone/>
            </a:pPr>
            <a:r>
              <a:rPr lang="en-US" sz="2800" dirty="0">
                <a:solidFill>
                  <a:schemeClr val="bg2"/>
                </a:solidFill>
                <a:latin typeface="Verdana" panose="020B0604030504040204" pitchFamily="34" charset="0"/>
              </a:rPr>
              <a:t>Adoration</a:t>
            </a:r>
          </a:p>
          <a:p>
            <a:pPr marL="0" indent="0">
              <a:buNone/>
            </a:pPr>
            <a:r>
              <a:rPr lang="en-US" sz="2800" b="0" i="0" u="none" strike="noStrike" baseline="0" dirty="0">
                <a:solidFill>
                  <a:schemeClr val="bg2"/>
                </a:solidFill>
                <a:latin typeface="Verdana" panose="020B0604030504040204" pitchFamily="34" charset="0"/>
              </a:rPr>
              <a:t>Confession</a:t>
            </a:r>
          </a:p>
          <a:p>
            <a:pPr marL="0" indent="0">
              <a:buNone/>
            </a:pPr>
            <a:r>
              <a:rPr lang="en-US" sz="2800" dirty="0">
                <a:solidFill>
                  <a:schemeClr val="bg2"/>
                </a:solidFill>
                <a:latin typeface="Verdana" panose="020B0604030504040204" pitchFamily="34" charset="0"/>
              </a:rPr>
              <a:t>Thanksgiving</a:t>
            </a:r>
          </a:p>
          <a:p>
            <a:pPr marL="0" indent="0">
              <a:buNone/>
            </a:pPr>
            <a:r>
              <a:rPr lang="en-US" sz="2800" b="0" i="0" u="none" strike="noStrike" baseline="0" dirty="0">
                <a:solidFill>
                  <a:schemeClr val="bg2"/>
                </a:solidFill>
                <a:latin typeface="Verdana" panose="020B0604030504040204" pitchFamily="34" charset="0"/>
              </a:rPr>
              <a:t>Supplication</a:t>
            </a:r>
            <a:endParaRPr lang="en-US" sz="2800" dirty="0">
              <a:solidFill>
                <a:schemeClr val="bg2"/>
              </a:solidFill>
              <a:latin typeface="Verdana" panose="020B0604030504040204" pitchFamily="34" charset="0"/>
            </a:endParaRPr>
          </a:p>
          <a:p>
            <a:pPr marL="0" indent="0">
              <a:buNone/>
            </a:pPr>
            <a:r>
              <a:rPr lang="en-US" sz="2800" b="0" i="0" u="none" strike="noStrike" baseline="0" dirty="0">
                <a:solidFill>
                  <a:schemeClr val="bg2"/>
                </a:solidFill>
                <a:latin typeface="Verdana" panose="020B0604030504040204" pitchFamily="34" charset="0"/>
              </a:rPr>
              <a:t>Submission </a:t>
            </a:r>
          </a:p>
          <a:p>
            <a:pPr marL="0" indent="0">
              <a:buNone/>
            </a:pPr>
            <a:endParaRPr lang="en-US" sz="2800" b="0" i="0" u="none" strike="noStrike" baseline="0" dirty="0">
              <a:solidFill>
                <a:schemeClr val="bg2"/>
              </a:solidFill>
              <a:latin typeface="Verdana" panose="020B0604030504040204" pitchFamily="34" charset="0"/>
            </a:endParaRP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5</a:t>
            </a:fld>
            <a:endParaRPr lang="en-US" dirty="0"/>
          </a:p>
        </p:txBody>
      </p:sp>
    </p:spTree>
    <p:extLst>
      <p:ext uri="{BB962C8B-B14F-4D97-AF65-F5344CB8AC3E}">
        <p14:creationId xmlns:p14="http://schemas.microsoft.com/office/powerpoint/2010/main" val="691267859"/>
      </p:ext>
    </p:extLst>
  </p:cSld>
  <p:clrMapOvr>
    <a:masterClrMapping/>
  </p:clrMapOvr>
  <p:transition spd="med">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2. Have a quiet time</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L="0" indent="0">
              <a:buNone/>
            </a:pPr>
            <a:r>
              <a:rPr lang="en-US" sz="2400" b="0" i="0" u="none" strike="noStrike" baseline="0" dirty="0">
                <a:solidFill>
                  <a:schemeClr val="bg2"/>
                </a:solidFill>
                <a:latin typeface="Verdana" panose="020B0604030504040204" pitchFamily="34" charset="0"/>
              </a:rPr>
              <a:t>(Col 3:16)  Let the word of Christ dwell in you richly in all wisdom, teaching and admonishing one another in psalms and hymns and spiritual songs, singing with grace in your hearts to the Lord.</a:t>
            </a:r>
          </a:p>
          <a:p>
            <a:pPr marL="0" indent="0">
              <a:buNone/>
            </a:pPr>
            <a:r>
              <a:rPr lang="en-US" sz="2400" b="0" i="0" u="none" strike="noStrike" baseline="0" dirty="0">
                <a:solidFill>
                  <a:schemeClr val="bg2"/>
                </a:solidFill>
                <a:latin typeface="Verdana" panose="020B0604030504040204" pitchFamily="34" charset="0"/>
              </a:rPr>
              <a:t>(Isa 55:6)  Seek the LORD while He may be found, Call upon Him while He is near.</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6</a:t>
            </a:fld>
            <a:endParaRPr lang="en-US" dirty="0"/>
          </a:p>
        </p:txBody>
      </p:sp>
    </p:spTree>
    <p:extLst>
      <p:ext uri="{BB962C8B-B14F-4D97-AF65-F5344CB8AC3E}">
        <p14:creationId xmlns:p14="http://schemas.microsoft.com/office/powerpoint/2010/main" val="520301479"/>
      </p:ext>
    </p:extLst>
  </p:cSld>
  <p:clrMapOvr>
    <a:masterClrMapping/>
  </p:clrMapOvr>
  <p:transition spd="med">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3. Get rid of grudges - daily</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l" rtl="0"/>
            <a:r>
              <a:rPr lang="en-US" sz="2800" b="0" i="0" u="none" strike="noStrike" baseline="0" dirty="0">
                <a:solidFill>
                  <a:schemeClr val="bg2"/>
                </a:solidFill>
                <a:latin typeface="Verdana" panose="020B0604030504040204" pitchFamily="34" charset="0"/>
              </a:rPr>
              <a:t>(Eph 4:26)  "BE ANGRY, AND DO NOT SIN": do not let the sun go down on your wrath,</a:t>
            </a:r>
          </a:p>
          <a:p>
            <a:pPr marR="0" algn="l" rtl="0"/>
            <a:r>
              <a:rPr lang="en-US" sz="2800" dirty="0">
                <a:solidFill>
                  <a:schemeClr val="bg2"/>
                </a:solidFill>
                <a:latin typeface="Verdana" panose="020B0604030504040204" pitchFamily="34" charset="0"/>
              </a:rPr>
              <a:t>Do you </a:t>
            </a:r>
            <a:r>
              <a:rPr lang="en-US" sz="2800" b="0" i="0" u="none" strike="noStrike" baseline="0" dirty="0">
                <a:solidFill>
                  <a:schemeClr val="bg2"/>
                </a:solidFill>
                <a:latin typeface="Verdana" panose="020B0604030504040204" pitchFamily="34" charset="0"/>
              </a:rPr>
              <a:t>have a chip on </a:t>
            </a:r>
            <a:r>
              <a:rPr lang="en-US" sz="2800" dirty="0">
                <a:solidFill>
                  <a:schemeClr val="bg2"/>
                </a:solidFill>
                <a:latin typeface="Verdana" panose="020B0604030504040204" pitchFamily="34" charset="0"/>
              </a:rPr>
              <a:t>you</a:t>
            </a:r>
            <a:r>
              <a:rPr lang="en-US" sz="2800" b="0" i="0" u="none" strike="noStrike" baseline="0" dirty="0">
                <a:solidFill>
                  <a:schemeClr val="bg2"/>
                </a:solidFill>
                <a:latin typeface="Verdana" panose="020B0604030504040204" pitchFamily="34" charset="0"/>
              </a:rPr>
              <a:t>r shoulder?</a:t>
            </a:r>
          </a:p>
          <a:p>
            <a:pPr marR="0" algn="l" rtl="0"/>
            <a:r>
              <a:rPr lang="en-US" sz="2800" dirty="0">
                <a:solidFill>
                  <a:schemeClr val="bg2"/>
                </a:solidFill>
                <a:latin typeface="Verdana" panose="020B0604030504040204" pitchFamily="34" charset="0"/>
              </a:rPr>
              <a:t>Do you have </a:t>
            </a:r>
            <a:r>
              <a:rPr lang="en-US" sz="2800" b="0" i="0" u="none" strike="noStrike" baseline="0" dirty="0">
                <a:solidFill>
                  <a:schemeClr val="bg2"/>
                </a:solidFill>
                <a:latin typeface="Verdana" panose="020B0604030504040204" pitchFamily="34" charset="0"/>
              </a:rPr>
              <a:t>an ax to grind?</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7</a:t>
            </a:fld>
            <a:endParaRPr lang="en-US" dirty="0"/>
          </a:p>
        </p:txBody>
      </p:sp>
    </p:spTree>
    <p:extLst>
      <p:ext uri="{BB962C8B-B14F-4D97-AF65-F5344CB8AC3E}">
        <p14:creationId xmlns:p14="http://schemas.microsoft.com/office/powerpoint/2010/main" val="1136242584"/>
      </p:ext>
    </p:extLst>
  </p:cSld>
  <p:clrMapOvr>
    <a:masterClrMapping/>
  </p:clrMapOvr>
  <p:transition spd="med">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4. Have family time</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l" rtl="0"/>
            <a:r>
              <a:rPr lang="en-US" sz="2800" b="0" i="0" u="none" strike="noStrike" baseline="0" dirty="0">
                <a:solidFill>
                  <a:schemeClr val="bg2"/>
                </a:solidFill>
                <a:latin typeface="Verdana" panose="020B0604030504040204" pitchFamily="34" charset="0"/>
              </a:rPr>
              <a:t>Spiritual time</a:t>
            </a:r>
          </a:p>
          <a:p>
            <a:pPr lvl="1"/>
            <a:r>
              <a:rPr lang="en-US" sz="2600" dirty="0">
                <a:solidFill>
                  <a:schemeClr val="bg2"/>
                </a:solidFill>
                <a:latin typeface="Verdana" panose="020B0604030504040204" pitchFamily="34" charset="0"/>
              </a:rPr>
              <a:t>Prayer, spiritual study, discussion</a:t>
            </a:r>
          </a:p>
          <a:p>
            <a:r>
              <a:rPr lang="en-US" sz="2800" b="0" i="0" u="none" strike="noStrike" baseline="0" dirty="0">
                <a:solidFill>
                  <a:schemeClr val="bg2"/>
                </a:solidFill>
                <a:latin typeface="Verdana" panose="020B0604030504040204" pitchFamily="34" charset="0"/>
              </a:rPr>
              <a:t>Quality time</a:t>
            </a:r>
          </a:p>
          <a:p>
            <a:pPr lvl="1"/>
            <a:r>
              <a:rPr lang="en-US" sz="2600" dirty="0">
                <a:solidFill>
                  <a:schemeClr val="bg2"/>
                </a:solidFill>
                <a:latin typeface="Verdana" panose="020B0604030504040204" pitchFamily="34" charset="0"/>
              </a:rPr>
              <a:t>Together time – games, movie, travel</a:t>
            </a:r>
            <a:endParaRPr lang="en-US" sz="2600" b="0" i="0" u="none" strike="noStrike" baseline="0" dirty="0">
              <a:solidFill>
                <a:schemeClr val="bg2"/>
              </a:solidFill>
              <a:latin typeface="Verdana" panose="020B0604030504040204" pitchFamily="34" charset="0"/>
            </a:endParaRP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8</a:t>
            </a:fld>
            <a:endParaRPr lang="en-US" dirty="0"/>
          </a:p>
        </p:txBody>
      </p:sp>
    </p:spTree>
    <p:extLst>
      <p:ext uri="{BB962C8B-B14F-4D97-AF65-F5344CB8AC3E}">
        <p14:creationId xmlns:p14="http://schemas.microsoft.com/office/powerpoint/2010/main" val="3273727506"/>
      </p:ext>
    </p:extLst>
  </p:cSld>
  <p:clrMapOvr>
    <a:masterClrMapping/>
  </p:clrMapOvr>
  <p:transition spd="med">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5. Fellowship with Christians</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R="0" algn="l" rtl="0"/>
            <a:r>
              <a:rPr lang="en-US" sz="2800" b="0" i="0" u="none" strike="noStrike" baseline="0" dirty="0">
                <a:solidFill>
                  <a:schemeClr val="bg2"/>
                </a:solidFill>
                <a:latin typeface="Verdana" panose="020B0604030504040204" pitchFamily="34" charset="0"/>
              </a:rPr>
              <a:t>(Pro 13:20)  He who walks with wise </a:t>
            </a:r>
            <a:r>
              <a:rPr lang="en-US" sz="2800" b="0" i="1" u="none" strike="noStrike" baseline="0" dirty="0">
                <a:solidFill>
                  <a:schemeClr val="bg2"/>
                </a:solidFill>
                <a:latin typeface="Verdana" panose="020B0604030504040204" pitchFamily="34" charset="0"/>
              </a:rPr>
              <a:t>men</a:t>
            </a:r>
            <a:r>
              <a:rPr lang="en-US" sz="2800" b="0" i="0" u="none" strike="noStrike" baseline="0" dirty="0">
                <a:solidFill>
                  <a:schemeClr val="bg2"/>
                </a:solidFill>
                <a:latin typeface="Verdana" panose="020B0604030504040204" pitchFamily="34" charset="0"/>
              </a:rPr>
              <a:t> will be wise, But the companion of fools will be destroyed.</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9</a:t>
            </a:fld>
            <a:endParaRPr lang="en-US" dirty="0"/>
          </a:p>
        </p:txBody>
      </p:sp>
    </p:spTree>
    <p:extLst>
      <p:ext uri="{BB962C8B-B14F-4D97-AF65-F5344CB8AC3E}">
        <p14:creationId xmlns:p14="http://schemas.microsoft.com/office/powerpoint/2010/main" val="500793049"/>
      </p:ext>
    </p:extLst>
  </p:cSld>
  <p:clrMapOvr>
    <a:masterClrMapping/>
  </p:clrMapOvr>
  <p:transition spd="med">
    <p:pull dir="r"/>
  </p:transition>
</p:sld>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77B561B-3A65-4A22-9691-EB838E7F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137456-21FC-4AE2-8A94-BF06CAF2EB9B}">
  <ds:schemaRefs>
    <ds:schemaRef ds:uri="http://schemas.microsoft.com/sharepoint/v3/contenttype/forms"/>
  </ds:schemaRefs>
</ds:datastoreItem>
</file>

<file path=customXml/itemProps3.xml><?xml version="1.0" encoding="utf-8"?>
<ds:datastoreItem xmlns:ds="http://schemas.openxmlformats.org/officeDocument/2006/customXml" ds:itemID="{E305301E-11B3-4B9D-A588-21F3C980937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Scientific findings presentation</Template>
  <TotalTime>51</TotalTime>
  <Words>478</Words>
  <Application>Microsoft Office PowerPoint</Application>
  <PresentationFormat>Widescreen</PresentationFormat>
  <Paragraphs>81</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Nova</vt:lpstr>
      <vt:lpstr>Biome</vt:lpstr>
      <vt:lpstr>Calibri</vt:lpstr>
      <vt:lpstr>Verdana</vt:lpstr>
      <vt:lpstr>Custom</vt:lpstr>
      <vt:lpstr>7 steps</vt:lpstr>
      <vt:lpstr>introduction</vt:lpstr>
      <vt:lpstr>introduction</vt:lpstr>
      <vt:lpstr>1. Commit life to Christ</vt:lpstr>
      <vt:lpstr>2. Have a quiet time</vt:lpstr>
      <vt:lpstr>2. Have a quiet time</vt:lpstr>
      <vt:lpstr>3. Get rid of grudges - daily</vt:lpstr>
      <vt:lpstr>4. Have family time</vt:lpstr>
      <vt:lpstr>5. Fellowship with Christians</vt:lpstr>
      <vt:lpstr>6. Have a daily routine</vt:lpstr>
      <vt:lpstr>6. Have a daily routine</vt:lpstr>
      <vt:lpstr>7. Do something nice this week</vt:lpstr>
      <vt:lpstr>7. Do something nice this week</vt:lpstr>
      <vt:lpstr>7. Do something nice this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5</cp:revision>
  <dcterms:created xsi:type="dcterms:W3CDTF">2024-09-06T17:57:57Z</dcterms:created>
  <dcterms:modified xsi:type="dcterms:W3CDTF">2024-10-08T11:48:21Z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