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God is not a </a:t>
            </a:r>
            <a:br>
              <a:rPr lang="en-US" sz="6000" dirty="0"/>
            </a:br>
            <a:r>
              <a:rPr lang="en-US" sz="6000" dirty="0"/>
              <a:t>Hanging Judge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Isaiah 40:1-2</a:t>
            </a:r>
          </a:p>
        </p:txBody>
      </p:sp>
    </p:spTree>
    <p:extLst>
      <p:ext uri="{BB962C8B-B14F-4D97-AF65-F5344CB8AC3E}">
        <p14:creationId xmlns:p14="http://schemas.microsoft.com/office/powerpoint/2010/main" val="163588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God Pardons Willingly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50914"/>
            <a:ext cx="9601196" cy="3318936"/>
          </a:xfrm>
        </p:spPr>
        <p:txBody>
          <a:bodyPr>
            <a:noAutofit/>
          </a:bodyPr>
          <a:lstStyle/>
          <a:p>
            <a:r>
              <a:rPr lang="en-US" sz="3200" b="1" dirty="0"/>
              <a:t>2 Samuel 14:14 For we will surely die and </a:t>
            </a:r>
            <a:r>
              <a:rPr lang="en-US" sz="3200" b="1" i="1" dirty="0"/>
              <a:t>become</a:t>
            </a:r>
            <a:r>
              <a:rPr lang="en-US" sz="3200" b="1" dirty="0"/>
              <a:t> like water spilled on the ground, which cannot be gathered up again. Yet God does not take away a life; but He devises means, so that His banished ones are not expelled from Him.</a:t>
            </a:r>
          </a:p>
        </p:txBody>
      </p:sp>
    </p:spTree>
    <p:extLst>
      <p:ext uri="{BB962C8B-B14F-4D97-AF65-F5344CB8AC3E}">
        <p14:creationId xmlns:p14="http://schemas.microsoft.com/office/powerpoint/2010/main" val="4158124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God Pardons Willingly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50914"/>
            <a:ext cx="9601196" cy="3318936"/>
          </a:xfrm>
        </p:spPr>
        <p:txBody>
          <a:bodyPr>
            <a:noAutofit/>
          </a:bodyPr>
          <a:lstStyle/>
          <a:p>
            <a:r>
              <a:rPr lang="en-US" sz="3600" b="1" dirty="0"/>
              <a:t>Hebrews 12:10 For they indeed for a few days chastened </a:t>
            </a:r>
            <a:r>
              <a:rPr lang="en-US" sz="3600" b="1" i="1" dirty="0"/>
              <a:t>us</a:t>
            </a:r>
            <a:r>
              <a:rPr lang="en-US" sz="3600" b="1" dirty="0"/>
              <a:t> as seemed </a:t>
            </a:r>
            <a:r>
              <a:rPr lang="en-US" sz="3600" b="1" i="1" dirty="0"/>
              <a:t>best</a:t>
            </a:r>
            <a:r>
              <a:rPr lang="en-US" sz="3600" b="1" dirty="0"/>
              <a:t> to them, but He for </a:t>
            </a:r>
            <a:r>
              <a:rPr lang="en-US" sz="3600" b="1" i="1" dirty="0"/>
              <a:t>our</a:t>
            </a:r>
            <a:r>
              <a:rPr lang="en-US" sz="3600" b="1" dirty="0"/>
              <a:t> profit, that </a:t>
            </a:r>
            <a:r>
              <a:rPr lang="en-US" sz="3600" b="1" i="1" dirty="0"/>
              <a:t>we</a:t>
            </a:r>
            <a:r>
              <a:rPr lang="en-US" sz="3600" b="1" dirty="0"/>
              <a:t> may be partakers of His holiness.</a:t>
            </a:r>
          </a:p>
          <a:p>
            <a:r>
              <a:rPr lang="en-US" sz="3600" b="1" dirty="0"/>
              <a:t>Jonah knew God would pardon Nineveh</a:t>
            </a:r>
          </a:p>
        </p:txBody>
      </p:sp>
    </p:spTree>
    <p:extLst>
      <p:ext uri="{BB962C8B-B14F-4D97-AF65-F5344CB8AC3E}">
        <p14:creationId xmlns:p14="http://schemas.microsoft.com/office/powerpoint/2010/main" val="2141816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God Pardons Abundantly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Isaiah 55:7 Let the wicked forsake his way, And the unrighteous man his thoughts; Let him return to the </a:t>
            </a:r>
            <a:r>
              <a:rPr lang="en-US" sz="2800" b="1" cap="small" dirty="0"/>
              <a:t>Lord</a:t>
            </a:r>
            <a:r>
              <a:rPr lang="en-US" sz="2800" b="1" dirty="0"/>
              <a:t>, And He will have mercy on him; And to our God, For He will abundantly pardon. </a:t>
            </a:r>
          </a:p>
          <a:p>
            <a:r>
              <a:rPr lang="en-US" sz="2800" b="1" dirty="0"/>
              <a:t>Psalm 130:7-8 </a:t>
            </a:r>
            <a:r>
              <a:rPr lang="en-US" sz="2800" b="1" baseline="30000" dirty="0"/>
              <a:t>7</a:t>
            </a:r>
            <a:r>
              <a:rPr lang="en-US" sz="2800" b="1" dirty="0"/>
              <a:t> O Israel, hope in the </a:t>
            </a:r>
            <a:r>
              <a:rPr lang="en-US" sz="2800" b="1" cap="small" dirty="0"/>
              <a:t>Lord</a:t>
            </a:r>
            <a:r>
              <a:rPr lang="en-US" sz="2800" b="1" dirty="0"/>
              <a:t>; For with the </a:t>
            </a:r>
            <a:r>
              <a:rPr lang="en-US" sz="2800" b="1" cap="small" dirty="0"/>
              <a:t>Lord</a:t>
            </a:r>
            <a:r>
              <a:rPr lang="en-US" sz="2800" b="1" dirty="0"/>
              <a:t> </a:t>
            </a:r>
            <a:r>
              <a:rPr lang="en-US" sz="2800" b="1" i="1" dirty="0"/>
              <a:t>there is</a:t>
            </a:r>
            <a:r>
              <a:rPr lang="en-US" sz="2800" b="1" dirty="0"/>
              <a:t> mercy, And with Him </a:t>
            </a:r>
            <a:r>
              <a:rPr lang="en-US" sz="2800" b="1" i="1" dirty="0"/>
              <a:t>is</a:t>
            </a:r>
            <a:r>
              <a:rPr lang="en-US" sz="2800" b="1" dirty="0"/>
              <a:t> abundant redemption. </a:t>
            </a:r>
            <a:r>
              <a:rPr lang="en-US" sz="2800" b="1" baseline="30000" dirty="0"/>
              <a:t>8</a:t>
            </a:r>
            <a:r>
              <a:rPr lang="en-US" sz="2800" b="1" dirty="0"/>
              <a:t> And He shall redeem Israel From all his iniquities. </a:t>
            </a:r>
          </a:p>
        </p:txBody>
      </p:sp>
    </p:spTree>
    <p:extLst>
      <p:ext uri="{BB962C8B-B14F-4D97-AF65-F5344CB8AC3E}">
        <p14:creationId xmlns:p14="http://schemas.microsoft.com/office/powerpoint/2010/main" val="3363404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God Pardons Abundantly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Abundant (plenteous – KJV) </a:t>
            </a:r>
          </a:p>
          <a:p>
            <a:r>
              <a:rPr lang="en-US" sz="2800" b="1" dirty="0"/>
              <a:t>Think about this - - -</a:t>
            </a:r>
          </a:p>
          <a:p>
            <a:pPr lvl="1"/>
            <a:r>
              <a:rPr lang="en-US" sz="2400" b="1" dirty="0"/>
              <a:t>When you pray at night asking God to forgive your sins</a:t>
            </a:r>
          </a:p>
          <a:p>
            <a:pPr lvl="1"/>
            <a:r>
              <a:rPr lang="en-US" sz="2400" b="1" dirty="0"/>
              <a:t>God has already pardoned millions today</a:t>
            </a:r>
          </a:p>
          <a:p>
            <a:pPr lvl="1"/>
            <a:r>
              <a:rPr lang="en-US" sz="2400" b="1" dirty="0"/>
              <a:t>How many sins has God pardoned for you?</a:t>
            </a:r>
          </a:p>
          <a:p>
            <a:pPr lvl="1"/>
            <a:r>
              <a:rPr lang="en-US" sz="2400" b="1" dirty="0"/>
              <a:t>Multiply that by all who sought forgiveness</a:t>
            </a:r>
          </a:p>
        </p:txBody>
      </p:sp>
    </p:spTree>
    <p:extLst>
      <p:ext uri="{BB962C8B-B14F-4D97-AF65-F5344CB8AC3E}">
        <p14:creationId xmlns:p14="http://schemas.microsoft.com/office/powerpoint/2010/main" val="2064083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God is not a hanging judge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/>
              <a:t>God Pardons</a:t>
            </a:r>
            <a:br>
              <a:rPr lang="en-US" sz="4000" b="1" dirty="0"/>
            </a:br>
            <a:endParaRPr lang="en-US" sz="4000" b="1" dirty="0"/>
          </a:p>
          <a:p>
            <a:pPr algn="ctr"/>
            <a:r>
              <a:rPr lang="en-US" sz="4000" b="1" dirty="0"/>
              <a:t>God Pardons Willingly</a:t>
            </a:r>
            <a:br>
              <a:rPr lang="en-US" sz="4000" b="1" dirty="0"/>
            </a:br>
            <a:endParaRPr lang="en-US" sz="4000" b="1" dirty="0"/>
          </a:p>
          <a:p>
            <a:pPr algn="ctr"/>
            <a:r>
              <a:rPr lang="en-US" sz="4000" b="1" dirty="0"/>
              <a:t>God Pardons Abundantly</a:t>
            </a:r>
          </a:p>
        </p:txBody>
      </p:sp>
    </p:spTree>
    <p:extLst>
      <p:ext uri="{BB962C8B-B14F-4D97-AF65-F5344CB8AC3E}">
        <p14:creationId xmlns:p14="http://schemas.microsoft.com/office/powerpoint/2010/main" val="26212687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</a:t>
            </a:r>
            <a:br>
              <a:rPr lang="en-US" b="1" dirty="0"/>
            </a:br>
            <a:r>
              <a:rPr lang="en-US" b="1" dirty="0"/>
              <a:t>Hanging </a:t>
            </a:r>
            <a:br>
              <a:rPr lang="en-US" b="1" dirty="0"/>
            </a:br>
            <a:r>
              <a:rPr lang="en-US" b="1" dirty="0"/>
              <a:t>Judge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38" y="710139"/>
            <a:ext cx="3793475" cy="28414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0424" y="641139"/>
            <a:ext cx="4231281" cy="2841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894" y="3710966"/>
            <a:ext cx="2655846" cy="2473257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547813" y="2802006"/>
            <a:ext cx="2658566" cy="3355294"/>
          </a:xfrm>
          <a:prstGeom prst="rect">
            <a:avLst/>
          </a:prstGeom>
        </p:spPr>
      </p:pic>
      <p:pic>
        <p:nvPicPr>
          <p:cNvPr id="1036" name="Picture 12" descr="Image result for parker hanging jud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470" y="3673544"/>
            <a:ext cx="4003190" cy="266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979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The Hanging Judge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40" y="673367"/>
            <a:ext cx="1856338" cy="1728715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766852" y="673367"/>
            <a:ext cx="1670808" cy="210867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95402" y="2710847"/>
            <a:ext cx="101422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Judge Isaac Parker, (1838-1895) in Fort Smith, Arkansas</a:t>
            </a:r>
          </a:p>
          <a:p>
            <a:r>
              <a:rPr lang="en-US" sz="3200" b="1" dirty="0"/>
              <a:t>Was judge of Arkansas and the territory that would become Oklahoma.</a:t>
            </a:r>
          </a:p>
          <a:p>
            <a:r>
              <a:rPr lang="en-US" sz="3200" b="1" dirty="0"/>
              <a:t>In 21 years – 180 men condemned – 79 actually hung </a:t>
            </a:r>
          </a:p>
          <a:p>
            <a:endParaRPr lang="en-US" sz="3200" b="1" dirty="0"/>
          </a:p>
          <a:p>
            <a:r>
              <a:rPr lang="en-US" sz="3200" b="1" dirty="0"/>
              <a:t>God is not like that!</a:t>
            </a:r>
          </a:p>
        </p:txBody>
      </p:sp>
    </p:spTree>
    <p:extLst>
      <p:ext uri="{BB962C8B-B14F-4D97-AF65-F5344CB8AC3E}">
        <p14:creationId xmlns:p14="http://schemas.microsoft.com/office/powerpoint/2010/main" val="1371594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Isaiah 40:1-2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baseline="30000" dirty="0"/>
              <a:t>1</a:t>
            </a:r>
            <a:r>
              <a:rPr lang="en-US" sz="3600" b="1" dirty="0"/>
              <a:t> "Comfort, yes, comfort My people!" Says your God. </a:t>
            </a:r>
            <a:r>
              <a:rPr lang="en-US" sz="3600" b="1" baseline="30000" dirty="0"/>
              <a:t>2</a:t>
            </a:r>
            <a:r>
              <a:rPr lang="en-US" sz="3600" b="1" dirty="0"/>
              <a:t> "Speak comfort to Jerusalem, and cry out to her, That her warfare is ended, That her iniquity is pardoned; For she has received from the </a:t>
            </a:r>
            <a:r>
              <a:rPr lang="en-US" sz="3600" b="1" cap="small" dirty="0"/>
              <a:t>Lord's</a:t>
            </a:r>
            <a:r>
              <a:rPr lang="en-US" sz="3600" b="1" dirty="0"/>
              <a:t> hand Double for all her sins."</a:t>
            </a:r>
          </a:p>
        </p:txBody>
      </p:sp>
    </p:spTree>
    <p:extLst>
      <p:ext uri="{BB962C8B-B14F-4D97-AF65-F5344CB8AC3E}">
        <p14:creationId xmlns:p14="http://schemas.microsoft.com/office/powerpoint/2010/main" val="48881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God blesses more than punishes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499311"/>
          </a:xfrm>
        </p:spPr>
        <p:txBody>
          <a:bodyPr>
            <a:normAutofit fontScale="92500"/>
          </a:bodyPr>
          <a:lstStyle/>
          <a:p>
            <a:r>
              <a:rPr lang="en-US" sz="3600" b="1" u="sng" dirty="0"/>
              <a:t>That her iniquity is pardoned; For she has received from the </a:t>
            </a:r>
            <a:r>
              <a:rPr lang="en-US" sz="3600" b="1" u="sng" cap="small" dirty="0"/>
              <a:t>Lord's</a:t>
            </a:r>
            <a:r>
              <a:rPr lang="en-US" sz="3600" b="1" u="sng" dirty="0"/>
              <a:t> hand Double for all her sins.</a:t>
            </a:r>
          </a:p>
          <a:p>
            <a:r>
              <a:rPr lang="en-US" sz="3600" b="1" dirty="0"/>
              <a:t>Some think God double punished them.</a:t>
            </a:r>
          </a:p>
          <a:p>
            <a:r>
              <a:rPr lang="en-US" sz="3600" b="1" dirty="0"/>
              <a:t>God’s pardon is greater than the punishment.</a:t>
            </a:r>
          </a:p>
          <a:p>
            <a:r>
              <a:rPr lang="en-US" sz="3600" b="1" dirty="0"/>
              <a:t>Parents – learn – love more then punish</a:t>
            </a:r>
          </a:p>
        </p:txBody>
      </p:sp>
    </p:spTree>
    <p:extLst>
      <p:ext uri="{BB962C8B-B14F-4D97-AF65-F5344CB8AC3E}">
        <p14:creationId xmlns:p14="http://schemas.microsoft.com/office/powerpoint/2010/main" val="900197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God Pardons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Pagan gods – angry, harsh, fickle, had to be appeased from their wrath</a:t>
            </a:r>
          </a:p>
          <a:p>
            <a:r>
              <a:rPr lang="en-US" sz="3600" b="1" dirty="0"/>
              <a:t>God is not like that</a:t>
            </a:r>
          </a:p>
        </p:txBody>
      </p:sp>
    </p:spTree>
    <p:extLst>
      <p:ext uri="{BB962C8B-B14F-4D97-AF65-F5344CB8AC3E}">
        <p14:creationId xmlns:p14="http://schemas.microsoft.com/office/powerpoint/2010/main" val="1586395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God Pardons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Micah 7:18 Who </a:t>
            </a:r>
            <a:r>
              <a:rPr lang="en-US" sz="3600" b="1" i="1" dirty="0"/>
              <a:t>is</a:t>
            </a:r>
            <a:r>
              <a:rPr lang="en-US" sz="3600" b="1" dirty="0"/>
              <a:t> a God like You, Pardoning iniquity And passing over the transgression of the remnant of His heritage? He does not retain His anger forever, Because He delights </a:t>
            </a:r>
            <a:r>
              <a:rPr lang="en-US" sz="3600" b="1" i="1" dirty="0"/>
              <a:t>in</a:t>
            </a:r>
            <a:r>
              <a:rPr lang="en-US" sz="3600" b="1" dirty="0"/>
              <a:t> mercy.</a:t>
            </a:r>
          </a:p>
        </p:txBody>
      </p:sp>
    </p:spTree>
    <p:extLst>
      <p:ext uri="{BB962C8B-B14F-4D97-AF65-F5344CB8AC3E}">
        <p14:creationId xmlns:p14="http://schemas.microsoft.com/office/powerpoint/2010/main" val="3517460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God Pardons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157" y="2451652"/>
            <a:ext cx="10522226" cy="3424216"/>
          </a:xfrm>
        </p:spPr>
        <p:txBody>
          <a:bodyPr>
            <a:noAutofit/>
          </a:bodyPr>
          <a:lstStyle/>
          <a:p>
            <a:r>
              <a:rPr lang="en-US" sz="3200" b="1" dirty="0"/>
              <a:t>2 Chronicles 30:18b – 20 But Hezekiah prayed for them, saying, "May the good </a:t>
            </a:r>
            <a:r>
              <a:rPr lang="en-US" sz="3200" b="1" cap="small" dirty="0"/>
              <a:t>Lord</a:t>
            </a:r>
            <a:r>
              <a:rPr lang="en-US" sz="3200" b="1" dirty="0"/>
              <a:t> provide atonement for everyone </a:t>
            </a:r>
            <a:r>
              <a:rPr lang="en-US" sz="3200" b="1" baseline="30000" dirty="0"/>
              <a:t>19</a:t>
            </a:r>
            <a:r>
              <a:rPr lang="en-US" sz="3200" b="1" dirty="0"/>
              <a:t> </a:t>
            </a:r>
            <a:r>
              <a:rPr lang="en-US" sz="3200" b="1" i="1" dirty="0"/>
              <a:t>who</a:t>
            </a:r>
            <a:r>
              <a:rPr lang="en-US" sz="3200" b="1" dirty="0"/>
              <a:t> prepares his heart to seek God, the </a:t>
            </a:r>
            <a:r>
              <a:rPr lang="en-US" sz="3200" b="1" cap="small" dirty="0"/>
              <a:t>Lord</a:t>
            </a:r>
            <a:r>
              <a:rPr lang="en-US" sz="3200" b="1" dirty="0"/>
              <a:t> God of his fathers, though </a:t>
            </a:r>
            <a:r>
              <a:rPr lang="en-US" sz="3200" b="1" i="1" dirty="0"/>
              <a:t>he is</a:t>
            </a:r>
            <a:r>
              <a:rPr lang="en-US" sz="3200" b="1" dirty="0"/>
              <a:t> not </a:t>
            </a:r>
            <a:r>
              <a:rPr lang="en-US" sz="3200" b="1" i="1" dirty="0"/>
              <a:t>cleansed</a:t>
            </a:r>
            <a:r>
              <a:rPr lang="en-US" sz="3200" b="1" dirty="0"/>
              <a:t> according to the purification of the sanctuary." </a:t>
            </a:r>
            <a:r>
              <a:rPr lang="en-US" sz="3200" b="1" baseline="30000" dirty="0"/>
              <a:t>20</a:t>
            </a:r>
            <a:r>
              <a:rPr lang="en-US" sz="3200" b="1" dirty="0"/>
              <a:t> And the </a:t>
            </a:r>
            <a:r>
              <a:rPr lang="en-US" sz="3200" b="1" cap="small" dirty="0"/>
              <a:t>Lord</a:t>
            </a:r>
            <a:r>
              <a:rPr lang="en-US" sz="3200" b="1" dirty="0"/>
              <a:t> listened to Hezekiah and healed the people. </a:t>
            </a:r>
          </a:p>
        </p:txBody>
      </p:sp>
    </p:spTree>
    <p:extLst>
      <p:ext uri="{BB962C8B-B14F-4D97-AF65-F5344CB8AC3E}">
        <p14:creationId xmlns:p14="http://schemas.microsoft.com/office/powerpoint/2010/main" val="3339547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God Pardons Willingly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Nehemiah 9:17 They refused to obey, And they were not mindful of Your wonders That You did among them. But they hardened their necks, And in their rebellion They appointed a leader To return to their bondage. But You </a:t>
            </a:r>
            <a:r>
              <a:rPr lang="en-US" sz="3200" b="1" i="1" dirty="0"/>
              <a:t>are</a:t>
            </a:r>
            <a:r>
              <a:rPr lang="en-US" sz="3200" b="1" dirty="0"/>
              <a:t> God, Ready to pardon, Gracious and merciful, Slow to anger, Abundant in kindness, And did not forsake them.</a:t>
            </a:r>
          </a:p>
        </p:txBody>
      </p:sp>
    </p:spTree>
    <p:extLst>
      <p:ext uri="{BB962C8B-B14F-4D97-AF65-F5344CB8AC3E}">
        <p14:creationId xmlns:p14="http://schemas.microsoft.com/office/powerpoint/2010/main" val="863960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</TotalTime>
  <Words>457</Words>
  <Application>Microsoft Office PowerPoint</Application>
  <PresentationFormat>Widescreen</PresentationFormat>
  <Paragraphs>44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Garamond</vt:lpstr>
      <vt:lpstr>Organic</vt:lpstr>
      <vt:lpstr>God is not a  Hanging Judge</vt:lpstr>
      <vt:lpstr>The  Hanging  Judge</vt:lpstr>
      <vt:lpstr>The Hanging Judge</vt:lpstr>
      <vt:lpstr>Isaiah 40:1-2</vt:lpstr>
      <vt:lpstr>God blesses more than punishes</vt:lpstr>
      <vt:lpstr>God Pardons</vt:lpstr>
      <vt:lpstr>God Pardons</vt:lpstr>
      <vt:lpstr>God Pardons</vt:lpstr>
      <vt:lpstr>God Pardons Willingly</vt:lpstr>
      <vt:lpstr>God Pardons Willingly</vt:lpstr>
      <vt:lpstr>God Pardons Willingly</vt:lpstr>
      <vt:lpstr>God Pardons Abundantly</vt:lpstr>
      <vt:lpstr>God Pardons Abundantly</vt:lpstr>
      <vt:lpstr>God is not a hanging judge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 is not a  Hanging Judge</dc:title>
  <dc:creator>Manly Luscombe</dc:creator>
  <cp:lastModifiedBy>Manly Luscombe</cp:lastModifiedBy>
  <cp:revision>10</cp:revision>
  <dcterms:created xsi:type="dcterms:W3CDTF">2016-07-26T14:18:21Z</dcterms:created>
  <dcterms:modified xsi:type="dcterms:W3CDTF">2016-07-26T15:11:03Z</dcterms:modified>
</cp:coreProperties>
</file>