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media/image1.png" ContentType="image/png"/>
  <Override PartName="/ppt/media/image2.png" ContentType="image/png"/>
  <Override PartName="/ppt/media/image3.png" ContentType="image/png"/>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0080625" cy="567055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25" name="PlaceHolder 2"/>
          <p:cNvSpPr>
            <a:spLocks noGrp="1"/>
          </p:cNvSpPr>
          <p:nvPr>
            <p:ph type="body"/>
          </p:nvPr>
        </p:nvSpPr>
        <p:spPr>
          <a:xfrm>
            <a:off x="504000" y="1326600"/>
            <a:ext cx="9072000" cy="1568520"/>
          </a:xfrm>
          <a:prstGeom prst="rect">
            <a:avLst/>
          </a:prstGeom>
        </p:spPr>
        <p:txBody>
          <a:bodyPr lIns="0" rIns="0" tIns="0" bIns="0"/>
          <a:p>
            <a:endParaRPr/>
          </a:p>
        </p:txBody>
      </p:sp>
      <p:sp>
        <p:nvSpPr>
          <p:cNvPr id="26" name="PlaceHolder 3"/>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28"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29"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30" name="PlaceHolder 4"/>
          <p:cNvSpPr>
            <a:spLocks noGrp="1"/>
          </p:cNvSpPr>
          <p:nvPr>
            <p:ph type="body"/>
          </p:nvPr>
        </p:nvSpPr>
        <p:spPr>
          <a:xfrm>
            <a:off x="5152680" y="3044520"/>
            <a:ext cx="4426920" cy="1568520"/>
          </a:xfrm>
          <a:prstGeom prst="rect">
            <a:avLst/>
          </a:prstGeom>
        </p:spPr>
        <p:txBody>
          <a:bodyPr lIns="0" rIns="0" tIns="0" bIns="0"/>
          <a:p>
            <a:endParaRPr/>
          </a:p>
        </p:txBody>
      </p:sp>
      <p:sp>
        <p:nvSpPr>
          <p:cNvPr id="31" name="PlaceHolder 5"/>
          <p:cNvSpPr>
            <a:spLocks noGrp="1"/>
          </p:cNvSpPr>
          <p:nvPr>
            <p:ph type="body"/>
          </p:nvPr>
        </p:nvSpPr>
        <p:spPr>
          <a:xfrm>
            <a:off x="504000" y="3044520"/>
            <a:ext cx="4426920" cy="156852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33" name="PlaceHolder 2"/>
          <p:cNvSpPr>
            <a:spLocks noGrp="1"/>
          </p:cNvSpPr>
          <p:nvPr>
            <p:ph type="body"/>
          </p:nvPr>
        </p:nvSpPr>
        <p:spPr>
          <a:xfrm>
            <a:off x="504000" y="1326600"/>
            <a:ext cx="9072000" cy="3288600"/>
          </a:xfrm>
          <a:prstGeom prst="rect">
            <a:avLst/>
          </a:prstGeom>
        </p:spPr>
        <p:txBody>
          <a:bodyPr lIns="0" rIns="0" tIns="0" bIns="0"/>
          <a:p>
            <a:endParaRPr/>
          </a:p>
        </p:txBody>
      </p:sp>
      <p:sp>
        <p:nvSpPr>
          <p:cNvPr id="34" name="PlaceHolder 3"/>
          <p:cNvSpPr>
            <a:spLocks noGrp="1"/>
          </p:cNvSpPr>
          <p:nvPr>
            <p:ph type="body"/>
          </p:nvPr>
        </p:nvSpPr>
        <p:spPr>
          <a:xfrm>
            <a:off x="504000" y="1326600"/>
            <a:ext cx="9072000" cy="3288600"/>
          </a:xfrm>
          <a:prstGeom prst="rect">
            <a:avLst/>
          </a:prstGeom>
        </p:spPr>
        <p:txBody>
          <a:bodyPr lIns="0" rIns="0" tIns="0" bIns="0"/>
          <a:p>
            <a:endParaRPr/>
          </a:p>
        </p:txBody>
      </p:sp>
      <p:pic>
        <p:nvPicPr>
          <p:cNvPr id="35" name="" descr=""/>
          <p:cNvPicPr/>
          <p:nvPr/>
        </p:nvPicPr>
        <p:blipFill>
          <a:blip r:embed="rId2"/>
          <a:stretch/>
        </p:blipFill>
        <p:spPr>
          <a:xfrm>
            <a:off x="2979000" y="1326240"/>
            <a:ext cx="4121640" cy="3288600"/>
          </a:xfrm>
          <a:prstGeom prst="rect">
            <a:avLst/>
          </a:prstGeom>
          <a:ln>
            <a:noFill/>
          </a:ln>
        </p:spPr>
      </p:pic>
      <p:pic>
        <p:nvPicPr>
          <p:cNvPr id="36" name="" descr=""/>
          <p:cNvPicPr/>
          <p:nvPr/>
        </p:nvPicPr>
        <p:blipFill>
          <a:blip r:embed="rId3"/>
          <a:stretch/>
        </p:blipFill>
        <p:spPr>
          <a:xfrm>
            <a:off x="2979000" y="1326240"/>
            <a:ext cx="4121640" cy="3288600"/>
          </a:xfrm>
          <a:prstGeom prst="rect">
            <a:avLst/>
          </a:prstGeom>
          <a:ln>
            <a:noFill/>
          </a:ln>
        </p:spPr>
      </p:pic>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4" name="PlaceHolder 2"/>
          <p:cNvSpPr>
            <a:spLocks noGrp="1"/>
          </p:cNvSpPr>
          <p:nvPr>
            <p:ph type="subTitle"/>
          </p:nvPr>
        </p:nvSpPr>
        <p:spPr>
          <a:xfrm>
            <a:off x="504000" y="1326600"/>
            <a:ext cx="9072000" cy="3288600"/>
          </a:xfrm>
          <a:prstGeom prst="rect">
            <a:avLst/>
          </a:prstGeom>
        </p:spPr>
        <p:txBody>
          <a:bodyPr lIns="0" rIns="0" tIns="0" bIns="0" anchor="ctr"/>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6" name="PlaceHolder 2"/>
          <p:cNvSpPr>
            <a:spLocks noGrp="1"/>
          </p:cNvSpPr>
          <p:nvPr>
            <p:ph type="body"/>
          </p:nvPr>
        </p:nvSpPr>
        <p:spPr>
          <a:xfrm>
            <a:off x="504000" y="1326600"/>
            <a:ext cx="9072000" cy="328860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8"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9" name="PlaceHolder 3"/>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504000" y="226080"/>
            <a:ext cx="9072000" cy="438840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13"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14" name="PlaceHolder 3"/>
          <p:cNvSpPr>
            <a:spLocks noGrp="1"/>
          </p:cNvSpPr>
          <p:nvPr>
            <p:ph type="body"/>
          </p:nvPr>
        </p:nvSpPr>
        <p:spPr>
          <a:xfrm>
            <a:off x="504000" y="3044520"/>
            <a:ext cx="4426920" cy="1568520"/>
          </a:xfrm>
          <a:prstGeom prst="rect">
            <a:avLst/>
          </a:prstGeom>
        </p:spPr>
        <p:txBody>
          <a:bodyPr lIns="0" rIns="0" tIns="0" bIns="0"/>
          <a:p>
            <a:endParaRPr/>
          </a:p>
        </p:txBody>
      </p:sp>
      <p:sp>
        <p:nvSpPr>
          <p:cNvPr id="15" name="PlaceHolder 4"/>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17"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18"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19" name="PlaceHolder 4"/>
          <p:cNvSpPr>
            <a:spLocks noGrp="1"/>
          </p:cNvSpPr>
          <p:nvPr>
            <p:ph type="body"/>
          </p:nvPr>
        </p:nvSpPr>
        <p:spPr>
          <a:xfrm>
            <a:off x="5152680" y="3044520"/>
            <a:ext cx="4426920" cy="156852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21"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22"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23" name="PlaceHolder 4"/>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0" name="CustomShape 1"/>
          <p:cNvSpPr/>
          <p:nvPr/>
        </p:nvSpPr>
        <p:spPr>
          <a:xfrm>
            <a:off x="360" y="3239640"/>
            <a:ext cx="503280" cy="809280"/>
          </a:xfrm>
          <a:prstGeom prst="rect">
            <a:avLst/>
          </a:prstGeom>
          <a:solidFill>
            <a:srgbClr val="ef2929"/>
          </a:solidFill>
          <a:ln>
            <a:noFill/>
          </a:ln>
        </p:spPr>
        <p:style>
          <a:lnRef idx="0"/>
          <a:fillRef idx="0"/>
          <a:effectRef idx="0"/>
          <a:fontRef idx="minor"/>
        </p:style>
      </p:sp>
      <p:sp>
        <p:nvSpPr>
          <p:cNvPr id="1" name="PlaceHolder 2"/>
          <p:cNvSpPr>
            <a:spLocks noGrp="1"/>
          </p:cNvSpPr>
          <p:nvPr>
            <p:ph type="title"/>
          </p:nvPr>
        </p:nvSpPr>
        <p:spPr>
          <a:xfrm>
            <a:off x="504000" y="226080"/>
            <a:ext cx="9072000" cy="946440"/>
          </a:xfrm>
          <a:prstGeom prst="rect">
            <a:avLst/>
          </a:prstGeom>
        </p:spPr>
        <p:txBody>
          <a:bodyPr lIns="0" rIns="0" tIns="0" bIns="0" anchor="ctr"/>
          <a:p>
            <a:pPr algn="ctr"/>
            <a:r>
              <a:rPr lang="en-US" sz="4400" spc="-1">
                <a:latin typeface="Arial"/>
              </a:rPr>
              <a:t>Click to edit the title text format</a:t>
            </a:r>
            <a:endParaRPr/>
          </a:p>
        </p:txBody>
      </p:sp>
      <p:sp>
        <p:nvSpPr>
          <p:cNvPr id="2" name="PlaceHolder 3"/>
          <p:cNvSpPr>
            <a:spLocks noGrp="1"/>
          </p:cNvSpPr>
          <p:nvPr>
            <p:ph type="body"/>
          </p:nvPr>
        </p:nvSpPr>
        <p:spPr>
          <a:xfrm>
            <a:off x="504000" y="1326600"/>
            <a:ext cx="9072000" cy="3288600"/>
          </a:xfrm>
          <a:prstGeom prst="rect">
            <a:avLst/>
          </a:prstGeom>
        </p:spPr>
        <p:txBody>
          <a:bodyPr lIns="0" rIns="0" tIns="0" bIns="0"/>
          <a:p>
            <a:pPr marL="432000" indent="-324000">
              <a:buClr>
                <a:srgbClr val="ffffff"/>
              </a:buClr>
              <a:buSzPct val="45000"/>
              <a:buFont typeface="StarSymbol"/>
              <a:buChar char=""/>
            </a:pPr>
            <a:r>
              <a:rPr lang="en-US" sz="3200" spc="-1">
                <a:latin typeface="Arial"/>
              </a:rPr>
              <a:t>Click to edit the outline text format</a:t>
            </a:r>
            <a:endParaRPr/>
          </a:p>
          <a:p>
            <a:pPr lvl="1" marL="864000" indent="-324000">
              <a:buClr>
                <a:srgbClr val="ffffff"/>
              </a:buClr>
              <a:buSzPct val="75000"/>
              <a:buFont typeface="StarSymbol"/>
              <a:buChar char=""/>
            </a:pPr>
            <a:r>
              <a:rPr lang="en-US" sz="2800" spc="-1">
                <a:latin typeface="Arial"/>
              </a:rPr>
              <a:t>Second Outline Level</a:t>
            </a:r>
            <a:endParaRPr/>
          </a:p>
          <a:p>
            <a:pPr lvl="2" marL="1296000" indent="-288000">
              <a:buClr>
                <a:srgbClr val="ffffff"/>
              </a:buClr>
              <a:buSzPct val="45000"/>
              <a:buFont typeface="StarSymbol"/>
              <a:buChar char=""/>
            </a:pPr>
            <a:r>
              <a:rPr lang="en-US" sz="2400" spc="-1">
                <a:latin typeface="Arial"/>
              </a:rPr>
              <a:t>Third Outline Level</a:t>
            </a:r>
            <a:endParaRPr/>
          </a:p>
          <a:p>
            <a:pPr lvl="3" marL="1728000" indent="-216000">
              <a:buClr>
                <a:srgbClr val="ffffff"/>
              </a:buClr>
              <a:buSzPct val="75000"/>
              <a:buFont typeface="StarSymbol"/>
              <a:buChar char=""/>
            </a:pPr>
            <a:r>
              <a:rPr lang="en-US" sz="2000" spc="-1">
                <a:latin typeface="Arial"/>
              </a:rPr>
              <a:t>Fourth Outline Level</a:t>
            </a:r>
            <a:endParaRPr/>
          </a:p>
          <a:p>
            <a:pPr lvl="4" marL="2160000" indent="-216000">
              <a:buClr>
                <a:srgbClr val="ffffff"/>
              </a:buClr>
              <a:buSzPct val="45000"/>
              <a:buFont typeface="StarSymbol"/>
              <a:buChar char=""/>
            </a:pPr>
            <a:r>
              <a:rPr lang="en-US" sz="2000" spc="-1">
                <a:latin typeface="Arial"/>
              </a:rPr>
              <a:t>Fifth Outline Level</a:t>
            </a:r>
            <a:endParaRPr/>
          </a:p>
          <a:p>
            <a:pPr lvl="5" marL="2592000" indent="-216000">
              <a:buClr>
                <a:srgbClr val="ffffff"/>
              </a:buClr>
              <a:buSzPct val="45000"/>
              <a:buFont typeface="StarSymbol"/>
              <a:buChar char=""/>
            </a:pPr>
            <a:r>
              <a:rPr lang="en-US" sz="2000" spc="-1">
                <a:latin typeface="Arial"/>
              </a:rPr>
              <a:t>Sixth Outline Level</a:t>
            </a:r>
            <a:endParaRPr/>
          </a:p>
          <a:p>
            <a:pPr lvl="6" marL="3024000" indent="-216000">
              <a:buClr>
                <a:srgbClr val="ffffff"/>
              </a:buClr>
              <a:buSzPct val="45000"/>
              <a:buFont typeface="StarSymbol"/>
              <a:buChar char=""/>
            </a:pPr>
            <a:r>
              <a:rPr lang="en-US" sz="20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7" name="CustomShape 1"/>
          <p:cNvSpPr/>
          <p:nvPr/>
        </p:nvSpPr>
        <p:spPr>
          <a:xfrm>
            <a:off x="359640" y="2835000"/>
            <a:ext cx="9357840" cy="717840"/>
          </a:xfrm>
          <a:prstGeom prst="rect">
            <a:avLst/>
          </a:prstGeom>
          <a:noFill/>
          <a:ln>
            <a:noFill/>
          </a:ln>
        </p:spPr>
        <p:style>
          <a:lnRef idx="0"/>
          <a:fillRef idx="0"/>
          <a:effectRef idx="0"/>
          <a:fontRef idx="minor"/>
        </p:style>
        <p:txBody>
          <a:bodyPr lIns="0" rIns="0" tIns="0" bIns="0" anchor="ctr" anchorCtr="1"/>
          <a:p>
            <a:pPr algn="ctr">
              <a:lnSpc>
                <a:spcPct val="100000"/>
              </a:lnSpc>
            </a:pPr>
            <a:r>
              <a:rPr b="1" lang="en-US" sz="4800" spc="-1" strike="noStrike">
                <a:solidFill>
                  <a:srgbClr val="000000"/>
                </a:solidFill>
                <a:uFill>
                  <a:solidFill>
                    <a:srgbClr val="ffffff"/>
                  </a:solidFill>
                </a:uFill>
                <a:latin typeface="Source Sans Pro Black"/>
                <a:ea typeface="DejaVu Sans"/>
              </a:rPr>
              <a:t>Halloween is Over</a:t>
            </a:r>
            <a:endParaRPr/>
          </a:p>
        </p:txBody>
      </p:sp>
      <p:sp>
        <p:nvSpPr>
          <p:cNvPr id="38" name="CustomShape 2"/>
          <p:cNvSpPr/>
          <p:nvPr/>
        </p:nvSpPr>
        <p:spPr>
          <a:xfrm>
            <a:off x="359640" y="3915000"/>
            <a:ext cx="9357840" cy="1483920"/>
          </a:xfrm>
          <a:prstGeom prst="rect">
            <a:avLst/>
          </a:prstGeom>
          <a:noFill/>
          <a:ln>
            <a:noFill/>
          </a:ln>
        </p:spPr>
        <p:style>
          <a:lnRef idx="0"/>
          <a:fillRef idx="0"/>
          <a:effectRef idx="0"/>
          <a:fontRef idx="minor"/>
        </p:style>
        <p:txBody>
          <a:bodyPr lIns="0" rIns="0" tIns="0" bIns="0" anchor="ctr"/>
          <a:p>
            <a:pPr algn="ctr">
              <a:lnSpc>
                <a:spcPct val="100000"/>
              </a:lnSpc>
            </a:pPr>
            <a:r>
              <a:rPr b="1" lang="en-US" sz="3600" spc="-1" strike="noStrike">
                <a:solidFill>
                  <a:srgbClr val="000000"/>
                </a:solidFill>
                <a:uFill>
                  <a:solidFill>
                    <a:srgbClr val="ffffff"/>
                  </a:solidFill>
                </a:uFill>
                <a:latin typeface="Source Sans Pro"/>
                <a:ea typeface="DejaVu Sans"/>
              </a:rPr>
              <a:t>Matthew 6:1-4</a:t>
            </a:r>
            <a:endParaRPr/>
          </a:p>
        </p:txBody>
      </p:sp>
      <p:pic>
        <p:nvPicPr>
          <p:cNvPr id="39" name="" descr=""/>
          <p:cNvPicPr/>
          <p:nvPr/>
        </p:nvPicPr>
        <p:blipFill>
          <a:blip r:embed="rId1"/>
          <a:stretch/>
        </p:blipFill>
        <p:spPr>
          <a:xfrm>
            <a:off x="1112760" y="137160"/>
            <a:ext cx="8120520" cy="2536560"/>
          </a:xfrm>
          <a:prstGeom prst="rect">
            <a:avLst/>
          </a:prstGeom>
          <a:ln>
            <a:noFill/>
          </a:ln>
        </p:spPr>
      </p:pic>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6" name="CustomShape 1"/>
          <p:cNvSpPr/>
          <p:nvPr/>
        </p:nvSpPr>
        <p:spPr>
          <a:xfrm>
            <a:off x="359640" y="225720"/>
            <a:ext cx="9357840" cy="717840"/>
          </a:xfrm>
          <a:prstGeom prst="rect">
            <a:avLst/>
          </a:prstGeom>
          <a:noFill/>
          <a:ln>
            <a:noFill/>
          </a:ln>
        </p:spPr>
        <p:style>
          <a:lnRef idx="0"/>
          <a:fillRef idx="0"/>
          <a:effectRef idx="0"/>
          <a:fontRef idx="minor"/>
        </p:style>
        <p:txBody>
          <a:bodyPr lIns="0" rIns="0" tIns="0" bIns="0" anchor="ctr"/>
          <a:p>
            <a:r>
              <a:rPr b="1" lang="en-US" sz="3600" spc="-1" strike="noStrike">
                <a:solidFill>
                  <a:srgbClr val="000000"/>
                </a:solidFill>
                <a:uFill>
                  <a:solidFill>
                    <a:srgbClr val="ffffff"/>
                  </a:solidFill>
                </a:uFill>
                <a:latin typeface="Source Sans Pro Black"/>
                <a:ea typeface="DejaVu Sans"/>
              </a:rPr>
              <a:t>False Teachers</a:t>
            </a:r>
            <a:endParaRPr/>
          </a:p>
        </p:txBody>
      </p:sp>
      <p:sp>
        <p:nvSpPr>
          <p:cNvPr id="57" name="CustomShape 2"/>
          <p:cNvSpPr/>
          <p:nvPr/>
        </p:nvSpPr>
        <p:spPr>
          <a:xfrm>
            <a:off x="359640" y="1485000"/>
            <a:ext cx="9357840" cy="3778920"/>
          </a:xfrm>
          <a:prstGeom prst="rect">
            <a:avLst/>
          </a:prstGeom>
          <a:noFill/>
          <a:ln>
            <a:noFill/>
          </a:ln>
        </p:spPr>
        <p:style>
          <a:lnRef idx="0"/>
          <a:fillRef idx="0"/>
          <a:effectRef idx="0"/>
          <a:fontRef idx="minor"/>
        </p:style>
        <p:txBody>
          <a:bodyPr lIns="0" rIns="0" tIns="0" bIns="0"/>
          <a:p>
            <a:r>
              <a:rPr b="1" lang="en-US" sz="3200" spc="-1" strike="noStrike">
                <a:solidFill>
                  <a:srgbClr val="000000"/>
                </a:solidFill>
                <a:uFill>
                  <a:solidFill>
                    <a:srgbClr val="ffffff"/>
                  </a:solidFill>
                </a:uFill>
                <a:latin typeface="Source Sans Pro Semibold"/>
                <a:ea typeface="DejaVu Sans"/>
              </a:rPr>
              <a:t>Many have a great personality</a:t>
            </a:r>
            <a:endParaRPr/>
          </a:p>
          <a:p>
            <a:pPr marL="432000" indent="-322560">
              <a:lnSpc>
                <a:spcPct val="100000"/>
              </a:lnSpc>
              <a:buClr>
                <a:srgbClr val="2c3e50"/>
              </a:buClr>
              <a:buSzPct val="45000"/>
              <a:buFont typeface="StarSymbol"/>
              <a:buChar char="l"/>
            </a:pPr>
            <a:r>
              <a:rPr b="1" lang="en-US" sz="3200" spc="-1" strike="noStrike">
                <a:solidFill>
                  <a:srgbClr val="000000"/>
                </a:solidFill>
                <a:uFill>
                  <a:solidFill>
                    <a:srgbClr val="ffffff"/>
                  </a:solidFill>
                </a:uFill>
                <a:latin typeface="Source Sans Pro Semibold"/>
                <a:ea typeface="DejaVu Sans"/>
              </a:rPr>
              <a:t> </a:t>
            </a:r>
            <a:endParaRPr/>
          </a:p>
          <a:p>
            <a:pPr marL="432000" indent="-322560">
              <a:lnSpc>
                <a:spcPct val="100000"/>
              </a:lnSpc>
              <a:buClr>
                <a:srgbClr val="2c3e50"/>
              </a:buClr>
              <a:buSzPct val="45000"/>
              <a:buFont typeface="StarSymbol"/>
              <a:buChar char="l"/>
            </a:pPr>
            <a:r>
              <a:rPr b="1" lang="en-US" sz="3200" spc="-1" strike="noStrike">
                <a:solidFill>
                  <a:srgbClr val="000000"/>
                </a:solidFill>
                <a:uFill>
                  <a:solidFill>
                    <a:srgbClr val="ffffff"/>
                  </a:solidFill>
                </a:uFill>
                <a:latin typeface="Source Sans Pro Semibold"/>
                <a:ea typeface="DejaVu Sans"/>
              </a:rPr>
              <a:t>They are charming, excellent speakers</a:t>
            </a:r>
            <a:endParaRPr/>
          </a:p>
          <a:p>
            <a:pPr marL="432000" indent="-322560">
              <a:lnSpc>
                <a:spcPct val="100000"/>
              </a:lnSpc>
              <a:buClr>
                <a:srgbClr val="2c3e50"/>
              </a:buClr>
              <a:buSzPct val="45000"/>
              <a:buFont typeface="StarSymbol"/>
              <a:buChar char="l"/>
            </a:pPr>
            <a:r>
              <a:rPr b="1" lang="en-US" sz="3200" spc="-1" strike="noStrike">
                <a:solidFill>
                  <a:srgbClr val="000000"/>
                </a:solidFill>
                <a:uFill>
                  <a:solidFill>
                    <a:srgbClr val="ffffff"/>
                  </a:solidFill>
                </a:uFill>
                <a:latin typeface="Source Sans Pro Semibold"/>
                <a:ea typeface="DejaVu Sans"/>
              </a:rPr>
              <a:t> </a:t>
            </a:r>
            <a:endParaRPr/>
          </a:p>
          <a:p>
            <a:pPr marL="432000" indent="-322560">
              <a:lnSpc>
                <a:spcPct val="100000"/>
              </a:lnSpc>
              <a:buClr>
                <a:srgbClr val="2c3e50"/>
              </a:buClr>
              <a:buSzPct val="45000"/>
              <a:buFont typeface="StarSymbol"/>
              <a:buChar char="l"/>
            </a:pPr>
            <a:r>
              <a:rPr b="1" lang="en-US" sz="3200" spc="-1" strike="noStrike">
                <a:solidFill>
                  <a:srgbClr val="000000"/>
                </a:solidFill>
                <a:uFill>
                  <a:solidFill>
                    <a:srgbClr val="ffffff"/>
                  </a:solidFill>
                </a:uFill>
                <a:latin typeface="Source Sans Pro Semibold"/>
                <a:ea typeface="DejaVu Sans"/>
              </a:rPr>
              <a:t>But they are deceitful workers</a:t>
            </a: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8" name="CustomShape 1"/>
          <p:cNvSpPr/>
          <p:nvPr/>
        </p:nvSpPr>
        <p:spPr>
          <a:xfrm>
            <a:off x="359640" y="225720"/>
            <a:ext cx="9357840" cy="717840"/>
          </a:xfrm>
          <a:prstGeom prst="rect">
            <a:avLst/>
          </a:prstGeom>
          <a:noFill/>
          <a:ln>
            <a:noFill/>
          </a:ln>
        </p:spPr>
        <p:style>
          <a:lnRef idx="0"/>
          <a:fillRef idx="0"/>
          <a:effectRef idx="0"/>
          <a:fontRef idx="minor"/>
        </p:style>
        <p:txBody>
          <a:bodyPr lIns="0" rIns="0" tIns="0" bIns="0" anchor="ctr"/>
          <a:p>
            <a:r>
              <a:rPr b="1" lang="en-US" sz="3600" spc="-1" strike="noStrike">
                <a:solidFill>
                  <a:srgbClr val="000000"/>
                </a:solidFill>
                <a:uFill>
                  <a:solidFill>
                    <a:srgbClr val="ffffff"/>
                  </a:solidFill>
                </a:uFill>
                <a:latin typeface="Source Sans Pro Black"/>
                <a:ea typeface="DejaVu Sans"/>
              </a:rPr>
              <a:t>Faith</a:t>
            </a:r>
            <a:endParaRPr/>
          </a:p>
        </p:txBody>
      </p:sp>
      <p:sp>
        <p:nvSpPr>
          <p:cNvPr id="59" name="CustomShape 2"/>
          <p:cNvSpPr/>
          <p:nvPr/>
        </p:nvSpPr>
        <p:spPr>
          <a:xfrm>
            <a:off x="359640" y="1485000"/>
            <a:ext cx="9357840" cy="3778920"/>
          </a:xfrm>
          <a:prstGeom prst="rect">
            <a:avLst/>
          </a:prstGeom>
          <a:noFill/>
          <a:ln>
            <a:noFill/>
          </a:ln>
        </p:spPr>
        <p:style>
          <a:lnRef idx="0"/>
          <a:fillRef idx="0"/>
          <a:effectRef idx="0"/>
          <a:fontRef idx="minor"/>
        </p:style>
        <p:txBody>
          <a:bodyPr lIns="0" rIns="0" tIns="0" bIns="0"/>
          <a:p>
            <a:pPr marL="432000" indent="-322560">
              <a:lnSpc>
                <a:spcPct val="100000"/>
              </a:lnSpc>
              <a:buClr>
                <a:srgbClr val="2c3e50"/>
              </a:buClr>
              <a:buSzPct val="45000"/>
              <a:buFont typeface="StarSymbol"/>
              <a:buChar char="l"/>
            </a:pPr>
            <a:r>
              <a:rPr b="1" lang="en-US" sz="3200" spc="-1" strike="noStrike">
                <a:solidFill>
                  <a:srgbClr val="000000"/>
                </a:solidFill>
                <a:uFill>
                  <a:solidFill>
                    <a:srgbClr val="ffffff"/>
                  </a:solidFill>
                </a:uFill>
                <a:latin typeface="Source Sans Pro Semibold"/>
                <a:ea typeface="DejaVu Sans"/>
              </a:rPr>
              <a:t>James 2:18 But someone will say, "You have faith, and I have works." Show me your faith without your works, and I will show you my faith by my works.</a:t>
            </a:r>
            <a:endParaRPr/>
          </a:p>
          <a:p>
            <a:pPr marL="432000" indent="-322560">
              <a:lnSpc>
                <a:spcPct val="100000"/>
              </a:lnSpc>
              <a:buClr>
                <a:srgbClr val="2c3e50"/>
              </a:buClr>
              <a:buSzPct val="45000"/>
              <a:buFont typeface="StarSymbol"/>
              <a:buChar char="l"/>
            </a:pPr>
            <a:r>
              <a:rPr b="1" lang="en-US" sz="3200" spc="-1" strike="noStrike">
                <a:solidFill>
                  <a:srgbClr val="000000"/>
                </a:solidFill>
                <a:uFill>
                  <a:solidFill>
                    <a:srgbClr val="ffffff"/>
                  </a:solidFill>
                </a:uFill>
                <a:latin typeface="Source Sans Pro Semibold"/>
                <a:ea typeface="DejaVu Sans"/>
              </a:rPr>
              <a:t>1 Timothy 1:5 Now the purpose of the commandment is love from a pure heart, from a good conscience, and from sincere faith</a:t>
            </a: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0" name="CustomShape 1"/>
          <p:cNvSpPr/>
          <p:nvPr/>
        </p:nvSpPr>
        <p:spPr>
          <a:xfrm>
            <a:off x="359640" y="225720"/>
            <a:ext cx="9357840" cy="717840"/>
          </a:xfrm>
          <a:prstGeom prst="rect">
            <a:avLst/>
          </a:prstGeom>
          <a:noFill/>
          <a:ln>
            <a:noFill/>
          </a:ln>
        </p:spPr>
        <p:style>
          <a:lnRef idx="0"/>
          <a:fillRef idx="0"/>
          <a:effectRef idx="0"/>
          <a:fontRef idx="minor"/>
        </p:style>
        <p:txBody>
          <a:bodyPr lIns="0" rIns="0" tIns="0" bIns="0" anchor="ctr"/>
          <a:p>
            <a:r>
              <a:rPr b="1" lang="en-US" sz="3600" spc="-1" strike="noStrike">
                <a:solidFill>
                  <a:srgbClr val="000000"/>
                </a:solidFill>
                <a:uFill>
                  <a:solidFill>
                    <a:srgbClr val="ffffff"/>
                  </a:solidFill>
                </a:uFill>
                <a:latin typeface="Source Sans Pro Black"/>
                <a:ea typeface="DejaVu Sans"/>
              </a:rPr>
              <a:t>Love</a:t>
            </a:r>
            <a:endParaRPr/>
          </a:p>
        </p:txBody>
      </p:sp>
      <p:sp>
        <p:nvSpPr>
          <p:cNvPr id="61" name="CustomShape 2"/>
          <p:cNvSpPr/>
          <p:nvPr/>
        </p:nvSpPr>
        <p:spPr>
          <a:xfrm>
            <a:off x="359640" y="1097280"/>
            <a:ext cx="9357840" cy="4166640"/>
          </a:xfrm>
          <a:prstGeom prst="rect">
            <a:avLst/>
          </a:prstGeom>
          <a:noFill/>
          <a:ln>
            <a:noFill/>
          </a:ln>
        </p:spPr>
        <p:style>
          <a:lnRef idx="0"/>
          <a:fillRef idx="0"/>
          <a:effectRef idx="0"/>
          <a:fontRef idx="minor"/>
        </p:style>
        <p:txBody>
          <a:bodyPr lIns="0" rIns="0" tIns="0" bIns="0"/>
          <a:p>
            <a:pPr marL="432000" indent="-322560">
              <a:lnSpc>
                <a:spcPct val="100000"/>
              </a:lnSpc>
              <a:buClr>
                <a:srgbClr val="2c3e50"/>
              </a:buClr>
              <a:buSzPct val="45000"/>
              <a:buFont typeface="StarSymbol"/>
              <a:buChar char="l"/>
            </a:pPr>
            <a:r>
              <a:rPr b="1" lang="en-US" sz="3200" spc="-1" strike="noStrike">
                <a:solidFill>
                  <a:srgbClr val="000000"/>
                </a:solidFill>
                <a:uFill>
                  <a:solidFill>
                    <a:srgbClr val="ffffff"/>
                  </a:solidFill>
                </a:uFill>
                <a:latin typeface="Source Sans Pro Semibold"/>
                <a:ea typeface="DejaVu Sans"/>
              </a:rPr>
              <a:t>1 Peter 1:22 Since you have purified your souls in obeying the truth through the Spirit in sincere love of the brethren, love one another fervently with a pure heart, </a:t>
            </a:r>
            <a:endParaRPr/>
          </a:p>
          <a:p>
            <a:pPr marL="432000" indent="-322560">
              <a:lnSpc>
                <a:spcPct val="100000"/>
              </a:lnSpc>
              <a:buClr>
                <a:srgbClr val="2c3e50"/>
              </a:buClr>
              <a:buSzPct val="45000"/>
              <a:buFont typeface="StarSymbol"/>
              <a:buChar char="l"/>
            </a:pPr>
            <a:r>
              <a:rPr b="1" lang="en-US" sz="3200" spc="-1" strike="noStrike">
                <a:solidFill>
                  <a:srgbClr val="000000"/>
                </a:solidFill>
                <a:uFill>
                  <a:solidFill>
                    <a:srgbClr val="ffffff"/>
                  </a:solidFill>
                </a:uFill>
                <a:latin typeface="Source Sans Pro Semibold"/>
                <a:ea typeface="DejaVu Sans"/>
              </a:rPr>
              <a:t>2 Corinthians 6:6 by purity, by knowledge, by longsuffering, by kindness, by the Holy Spirit, by sincere love</a:t>
            </a:r>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2" name="CustomShape 1"/>
          <p:cNvSpPr/>
          <p:nvPr/>
        </p:nvSpPr>
        <p:spPr>
          <a:xfrm>
            <a:off x="359640" y="225720"/>
            <a:ext cx="9357840" cy="717840"/>
          </a:xfrm>
          <a:prstGeom prst="rect">
            <a:avLst/>
          </a:prstGeom>
          <a:noFill/>
          <a:ln>
            <a:noFill/>
          </a:ln>
        </p:spPr>
        <p:style>
          <a:lnRef idx="0"/>
          <a:fillRef idx="0"/>
          <a:effectRef idx="0"/>
          <a:fontRef idx="minor"/>
        </p:style>
        <p:txBody>
          <a:bodyPr lIns="0" rIns="0" tIns="0" bIns="0" anchor="ctr"/>
          <a:p>
            <a:r>
              <a:rPr b="1" lang="en-US" sz="3600" spc="-1" strike="noStrike">
                <a:solidFill>
                  <a:srgbClr val="000000"/>
                </a:solidFill>
                <a:uFill>
                  <a:solidFill>
                    <a:srgbClr val="ffffff"/>
                  </a:solidFill>
                </a:uFill>
                <a:latin typeface="Source Sans Pro Black"/>
                <a:ea typeface="DejaVu Sans"/>
              </a:rPr>
              <a:t>Love</a:t>
            </a:r>
            <a:endParaRPr/>
          </a:p>
        </p:txBody>
      </p:sp>
      <p:sp>
        <p:nvSpPr>
          <p:cNvPr id="63" name="CustomShape 2"/>
          <p:cNvSpPr/>
          <p:nvPr/>
        </p:nvSpPr>
        <p:spPr>
          <a:xfrm>
            <a:off x="359640" y="1485000"/>
            <a:ext cx="9357840" cy="3778920"/>
          </a:xfrm>
          <a:prstGeom prst="rect">
            <a:avLst/>
          </a:prstGeom>
          <a:noFill/>
          <a:ln>
            <a:noFill/>
          </a:ln>
        </p:spPr>
        <p:style>
          <a:lnRef idx="0"/>
          <a:fillRef idx="0"/>
          <a:effectRef idx="0"/>
          <a:fontRef idx="minor"/>
        </p:style>
        <p:txBody>
          <a:bodyPr lIns="0" rIns="0" tIns="0" bIns="0"/>
          <a:p>
            <a:pPr marL="432000" indent="-322560">
              <a:lnSpc>
                <a:spcPct val="100000"/>
              </a:lnSpc>
              <a:buClr>
                <a:srgbClr val="2c3e50"/>
              </a:buClr>
              <a:buSzPct val="45000"/>
              <a:buFont typeface="StarSymbol"/>
              <a:buChar char="l"/>
            </a:pPr>
            <a:r>
              <a:rPr b="1" lang="en-US" sz="3200" spc="-1" strike="noStrike">
                <a:solidFill>
                  <a:srgbClr val="000000"/>
                </a:solidFill>
                <a:uFill>
                  <a:solidFill>
                    <a:srgbClr val="ffffff"/>
                  </a:solidFill>
                </a:uFill>
                <a:latin typeface="Source Sans Pro Semibold"/>
                <a:ea typeface="DejaVu Sans"/>
              </a:rPr>
              <a:t>Romans 12:9 Let love be without hypocrisy. Abhor what is evil. Cling to what is good. </a:t>
            </a:r>
            <a:endParaRPr/>
          </a:p>
          <a:p>
            <a:pPr marL="432000" indent="-322560">
              <a:lnSpc>
                <a:spcPct val="100000"/>
              </a:lnSpc>
              <a:buClr>
                <a:srgbClr val="2c3e50"/>
              </a:buClr>
              <a:buSzPct val="45000"/>
              <a:buFont typeface="StarSymbol"/>
              <a:buChar char="l"/>
            </a:pPr>
            <a:r>
              <a:rPr b="1" lang="en-US" sz="3200" spc="-1" strike="noStrike">
                <a:solidFill>
                  <a:srgbClr val="000000"/>
                </a:solidFill>
                <a:uFill>
                  <a:solidFill>
                    <a:srgbClr val="ffffff"/>
                  </a:solidFill>
                </a:uFill>
                <a:latin typeface="Source Sans Pro Semibold"/>
                <a:ea typeface="DejaVu Sans"/>
              </a:rPr>
              <a:t>Is your love sincere?</a:t>
            </a:r>
            <a:endParaRPr/>
          </a:p>
          <a:p>
            <a:pPr marL="432000" indent="-322560">
              <a:lnSpc>
                <a:spcPct val="100000"/>
              </a:lnSpc>
              <a:buClr>
                <a:srgbClr val="2c3e50"/>
              </a:buClr>
              <a:buSzPct val="45000"/>
              <a:buFont typeface="StarSymbol"/>
              <a:buChar char="l"/>
            </a:pPr>
            <a:r>
              <a:rPr b="1" lang="en-US" sz="3200" spc="-1" strike="noStrike">
                <a:solidFill>
                  <a:srgbClr val="000000"/>
                </a:solidFill>
                <a:uFill>
                  <a:solidFill>
                    <a:srgbClr val="ffffff"/>
                  </a:solidFill>
                </a:uFill>
                <a:latin typeface="Source Sans Pro Semibold"/>
                <a:ea typeface="DejaVu Sans"/>
              </a:rPr>
              <a:t>Are you wearing a mask to pretend you love?</a:t>
            </a:r>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4" name="CustomShape 1"/>
          <p:cNvSpPr/>
          <p:nvPr/>
        </p:nvSpPr>
        <p:spPr>
          <a:xfrm>
            <a:off x="359640" y="225720"/>
            <a:ext cx="9357840" cy="717840"/>
          </a:xfrm>
          <a:prstGeom prst="rect">
            <a:avLst/>
          </a:prstGeom>
          <a:noFill/>
          <a:ln>
            <a:noFill/>
          </a:ln>
        </p:spPr>
        <p:style>
          <a:lnRef idx="0"/>
          <a:fillRef idx="0"/>
          <a:effectRef idx="0"/>
          <a:fontRef idx="minor"/>
        </p:style>
        <p:txBody>
          <a:bodyPr lIns="0" rIns="0" tIns="0" bIns="0" anchor="ctr"/>
          <a:p>
            <a:r>
              <a:rPr b="1" lang="en-US" sz="3600" spc="-1" strike="noStrike">
                <a:solidFill>
                  <a:srgbClr val="000000"/>
                </a:solidFill>
                <a:uFill>
                  <a:solidFill>
                    <a:srgbClr val="ffffff"/>
                  </a:solidFill>
                </a:uFill>
                <a:latin typeface="Source Sans Pro Black"/>
                <a:ea typeface="DejaVu Sans"/>
              </a:rPr>
              <a:t>Conclusion</a:t>
            </a:r>
            <a:endParaRPr/>
          </a:p>
        </p:txBody>
      </p:sp>
      <p:sp>
        <p:nvSpPr>
          <p:cNvPr id="65" name="CustomShape 2"/>
          <p:cNvSpPr/>
          <p:nvPr/>
        </p:nvSpPr>
        <p:spPr>
          <a:xfrm>
            <a:off x="359640" y="1485000"/>
            <a:ext cx="9357840" cy="3778920"/>
          </a:xfrm>
          <a:prstGeom prst="rect">
            <a:avLst/>
          </a:prstGeom>
          <a:noFill/>
          <a:ln>
            <a:noFill/>
          </a:ln>
        </p:spPr>
        <p:style>
          <a:lnRef idx="0"/>
          <a:fillRef idx="0"/>
          <a:effectRef idx="0"/>
          <a:fontRef idx="minor"/>
        </p:style>
        <p:txBody>
          <a:bodyPr lIns="0" rIns="0" tIns="0" bIns="0"/>
          <a:p>
            <a:r>
              <a:rPr b="1" lang="en-US" sz="3200" spc="-1" strike="noStrike">
                <a:solidFill>
                  <a:srgbClr val="000000"/>
                </a:solidFill>
                <a:uFill>
                  <a:solidFill>
                    <a:srgbClr val="ffffff"/>
                  </a:solidFill>
                </a:uFill>
                <a:latin typeface="Source Sans Pro Semibold"/>
                <a:ea typeface="DejaVu Sans"/>
              </a:rPr>
              <a:t>May all we do and say without hypocrisy</a:t>
            </a:r>
            <a:endParaRPr/>
          </a:p>
          <a:p>
            <a:pPr marL="432000" indent="-322560">
              <a:lnSpc>
                <a:spcPct val="100000"/>
              </a:lnSpc>
              <a:buClr>
                <a:srgbClr val="2c3e50"/>
              </a:buClr>
              <a:buSzPct val="45000"/>
              <a:buFont typeface="StarSymbol"/>
              <a:buChar char="l"/>
            </a:pPr>
            <a:r>
              <a:rPr b="1" lang="en-US" sz="3200" spc="-1" strike="noStrike">
                <a:solidFill>
                  <a:srgbClr val="000000"/>
                </a:solidFill>
                <a:uFill>
                  <a:solidFill>
                    <a:srgbClr val="ffffff"/>
                  </a:solidFill>
                </a:uFill>
                <a:latin typeface="Source Sans Pro Semibold"/>
                <a:ea typeface="DejaVu Sans"/>
              </a:rPr>
              <a:t> </a:t>
            </a:r>
            <a:endParaRPr/>
          </a:p>
          <a:p>
            <a:pPr marL="432000" indent="-322560">
              <a:lnSpc>
                <a:spcPct val="100000"/>
              </a:lnSpc>
              <a:buClr>
                <a:srgbClr val="2c3e50"/>
              </a:buClr>
              <a:buSzPct val="45000"/>
              <a:buFont typeface="StarSymbol"/>
              <a:buChar char="l"/>
            </a:pPr>
            <a:r>
              <a:rPr b="1" lang="en-US" sz="3200" spc="-1" strike="noStrike">
                <a:solidFill>
                  <a:srgbClr val="000000"/>
                </a:solidFill>
                <a:uFill>
                  <a:solidFill>
                    <a:srgbClr val="ffffff"/>
                  </a:solidFill>
                </a:uFill>
                <a:latin typeface="Source Sans Pro Semibold"/>
                <a:ea typeface="DejaVu Sans"/>
              </a:rPr>
              <a:t>Take off the mask – quit pretending</a:t>
            </a:r>
            <a:endParaRPr/>
          </a:p>
          <a:p>
            <a:pPr marL="432000" indent="-322560">
              <a:lnSpc>
                <a:spcPct val="100000"/>
              </a:lnSpc>
              <a:buClr>
                <a:srgbClr val="2c3e50"/>
              </a:buClr>
              <a:buSzPct val="45000"/>
              <a:buFont typeface="StarSymbol"/>
              <a:buChar char="l"/>
            </a:pPr>
            <a:r>
              <a:rPr b="1" lang="en-US" sz="3200" spc="-1" strike="noStrike">
                <a:solidFill>
                  <a:srgbClr val="000000"/>
                </a:solidFill>
                <a:uFill>
                  <a:solidFill>
                    <a:srgbClr val="ffffff"/>
                  </a:solidFill>
                </a:uFill>
                <a:latin typeface="Source Sans Pro Semibold"/>
                <a:ea typeface="DejaVu Sans"/>
              </a:rPr>
              <a:t> </a:t>
            </a:r>
            <a:endParaRPr/>
          </a:p>
          <a:p>
            <a:pPr marL="432000" indent="-322560">
              <a:lnSpc>
                <a:spcPct val="100000"/>
              </a:lnSpc>
              <a:buClr>
                <a:srgbClr val="2c3e50"/>
              </a:buClr>
              <a:buSzPct val="45000"/>
              <a:buFont typeface="StarSymbol"/>
              <a:buChar char="l"/>
            </a:pPr>
            <a:r>
              <a:rPr b="1" lang="en-US" sz="3200" spc="-1" strike="noStrike">
                <a:solidFill>
                  <a:srgbClr val="000000"/>
                </a:solidFill>
                <a:uFill>
                  <a:solidFill>
                    <a:srgbClr val="ffffff"/>
                  </a:solidFill>
                </a:uFill>
                <a:latin typeface="Source Sans Pro Semibold"/>
                <a:ea typeface="DejaVu Sans"/>
              </a:rPr>
              <a:t>Halloween is over – take the mask off</a:t>
            </a:r>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0" name="CustomShape 1"/>
          <p:cNvSpPr/>
          <p:nvPr/>
        </p:nvSpPr>
        <p:spPr>
          <a:xfrm>
            <a:off x="359640" y="225720"/>
            <a:ext cx="9357840" cy="717840"/>
          </a:xfrm>
          <a:prstGeom prst="rect">
            <a:avLst/>
          </a:prstGeom>
          <a:noFill/>
          <a:ln>
            <a:noFill/>
          </a:ln>
        </p:spPr>
        <p:style>
          <a:lnRef idx="0"/>
          <a:fillRef idx="0"/>
          <a:effectRef idx="0"/>
          <a:fontRef idx="minor"/>
        </p:style>
        <p:txBody>
          <a:bodyPr lIns="0" rIns="0" tIns="0" bIns="0" anchor="ctr"/>
          <a:p>
            <a:r>
              <a:rPr b="1" lang="en-US" sz="3600" spc="-1" strike="noStrike">
                <a:solidFill>
                  <a:srgbClr val="000000"/>
                </a:solidFill>
                <a:uFill>
                  <a:solidFill>
                    <a:srgbClr val="ffffff"/>
                  </a:solidFill>
                </a:uFill>
                <a:latin typeface="Source Sans Pro Black"/>
                <a:ea typeface="DejaVu Sans"/>
              </a:rPr>
              <a:t>Introduction</a:t>
            </a:r>
            <a:endParaRPr/>
          </a:p>
        </p:txBody>
      </p:sp>
      <p:sp>
        <p:nvSpPr>
          <p:cNvPr id="41" name="CustomShape 2"/>
          <p:cNvSpPr/>
          <p:nvPr/>
        </p:nvSpPr>
        <p:spPr>
          <a:xfrm>
            <a:off x="359640" y="1485000"/>
            <a:ext cx="9357840" cy="3778920"/>
          </a:xfrm>
          <a:prstGeom prst="rect">
            <a:avLst/>
          </a:prstGeom>
          <a:noFill/>
          <a:ln>
            <a:noFill/>
          </a:ln>
        </p:spPr>
        <p:style>
          <a:lnRef idx="0"/>
          <a:fillRef idx="0"/>
          <a:effectRef idx="0"/>
          <a:fontRef idx="minor"/>
        </p:style>
        <p:txBody>
          <a:bodyPr lIns="0" rIns="0" tIns="0" bIns="0"/>
          <a:p>
            <a:pPr marL="432000" indent="-322560">
              <a:lnSpc>
                <a:spcPct val="100000"/>
              </a:lnSpc>
              <a:buClr>
                <a:srgbClr val="2c3e50"/>
              </a:buClr>
              <a:buSzPct val="45000"/>
              <a:buFont typeface="StarSymbol"/>
              <a:buChar char="l"/>
            </a:pPr>
            <a:r>
              <a:rPr b="1" lang="en-US" sz="3200" spc="-1" strike="noStrike">
                <a:solidFill>
                  <a:srgbClr val="000000"/>
                </a:solidFill>
                <a:uFill>
                  <a:solidFill>
                    <a:srgbClr val="ffffff"/>
                  </a:solidFill>
                </a:uFill>
                <a:latin typeface="Source Sans Pro Semibold"/>
                <a:ea typeface="DejaVu Sans"/>
              </a:rPr>
              <a:t>Old joke - “Halloween is over. You can take your mask off now.”</a:t>
            </a:r>
            <a:endParaRPr/>
          </a:p>
          <a:p>
            <a:pPr marL="432000" indent="-322560">
              <a:lnSpc>
                <a:spcPct val="100000"/>
              </a:lnSpc>
              <a:buClr>
                <a:srgbClr val="2c3e50"/>
              </a:buClr>
              <a:buSzPct val="45000"/>
              <a:buFont typeface="StarSymbol"/>
              <a:buChar char="l"/>
            </a:pPr>
            <a:r>
              <a:rPr b="1" lang="en-US" sz="3200" spc="-1" strike="noStrike">
                <a:solidFill>
                  <a:srgbClr val="000000"/>
                </a:solidFill>
                <a:uFill>
                  <a:solidFill>
                    <a:srgbClr val="ffffff"/>
                  </a:solidFill>
                </a:uFill>
                <a:latin typeface="Source Sans Pro Semibold"/>
                <a:ea typeface="DejaVu Sans"/>
              </a:rPr>
              <a:t>Bible word – Hypocrite = an actor, one who pretends</a:t>
            </a:r>
            <a:endParaRPr/>
          </a:p>
          <a:p>
            <a:pPr marL="432000" indent="-322560">
              <a:lnSpc>
                <a:spcPct val="100000"/>
              </a:lnSpc>
              <a:buClr>
                <a:srgbClr val="2c3e50"/>
              </a:buClr>
              <a:buSzPct val="45000"/>
              <a:buFont typeface="StarSymbol"/>
              <a:buChar char="l"/>
            </a:pPr>
            <a:r>
              <a:rPr b="1" lang="en-US" sz="3200" spc="-1" strike="noStrike">
                <a:solidFill>
                  <a:srgbClr val="000000"/>
                </a:solidFill>
                <a:uFill>
                  <a:solidFill>
                    <a:srgbClr val="ffffff"/>
                  </a:solidFill>
                </a:uFill>
                <a:latin typeface="Source Sans Pro Semibold"/>
                <a:ea typeface="DejaVu Sans"/>
              </a:rPr>
              <a:t>In the NT – one who pretends to be religious when they are not</a:t>
            </a:r>
            <a:endParaRPr/>
          </a:p>
          <a:p>
            <a:pPr marL="432000" indent="-322560">
              <a:lnSpc>
                <a:spcPct val="100000"/>
              </a:lnSpc>
              <a:buClr>
                <a:srgbClr val="2c3e50"/>
              </a:buClr>
              <a:buSzPct val="45000"/>
              <a:buFont typeface="StarSymbol"/>
              <a:buChar char="l"/>
            </a:pPr>
            <a:r>
              <a:rPr b="1" lang="en-US" sz="3200" spc="-1" strike="noStrike">
                <a:solidFill>
                  <a:srgbClr val="000000"/>
                </a:solidFill>
                <a:uFill>
                  <a:solidFill>
                    <a:srgbClr val="ffffff"/>
                  </a:solidFill>
                </a:uFill>
                <a:latin typeface="Source Sans Pro Semibold"/>
                <a:ea typeface="DejaVu Sans"/>
              </a:rPr>
              <a:t>It is time to unmask hypocrites</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2" name="CustomShape 1"/>
          <p:cNvSpPr/>
          <p:nvPr/>
        </p:nvSpPr>
        <p:spPr>
          <a:xfrm>
            <a:off x="359640" y="225720"/>
            <a:ext cx="9357840" cy="717840"/>
          </a:xfrm>
          <a:prstGeom prst="rect">
            <a:avLst/>
          </a:prstGeom>
          <a:noFill/>
          <a:ln>
            <a:noFill/>
          </a:ln>
        </p:spPr>
        <p:style>
          <a:lnRef idx="0"/>
          <a:fillRef idx="0"/>
          <a:effectRef idx="0"/>
          <a:fontRef idx="minor"/>
        </p:style>
        <p:txBody>
          <a:bodyPr lIns="0" rIns="0" tIns="0" bIns="0" anchor="ctr"/>
          <a:p>
            <a:r>
              <a:rPr b="1" lang="en-US" sz="3600" spc="-1" strike="noStrike">
                <a:solidFill>
                  <a:srgbClr val="000000"/>
                </a:solidFill>
                <a:uFill>
                  <a:solidFill>
                    <a:srgbClr val="ffffff"/>
                  </a:solidFill>
                </a:uFill>
                <a:latin typeface="Source Sans Pro Black"/>
                <a:ea typeface="DejaVu Sans"/>
              </a:rPr>
              <a:t>Tongue</a:t>
            </a:r>
            <a:endParaRPr/>
          </a:p>
        </p:txBody>
      </p:sp>
      <p:sp>
        <p:nvSpPr>
          <p:cNvPr id="43" name="CustomShape 2"/>
          <p:cNvSpPr/>
          <p:nvPr/>
        </p:nvSpPr>
        <p:spPr>
          <a:xfrm>
            <a:off x="359640" y="1485000"/>
            <a:ext cx="9357840" cy="3778920"/>
          </a:xfrm>
          <a:prstGeom prst="rect">
            <a:avLst/>
          </a:prstGeom>
          <a:noFill/>
          <a:ln>
            <a:noFill/>
          </a:ln>
        </p:spPr>
        <p:style>
          <a:lnRef idx="0"/>
          <a:fillRef idx="0"/>
          <a:effectRef idx="0"/>
          <a:fontRef idx="minor"/>
        </p:style>
        <p:txBody>
          <a:bodyPr lIns="0" rIns="0" tIns="0" bIns="0"/>
          <a:p>
            <a:pPr marL="432000" indent="-322560">
              <a:lnSpc>
                <a:spcPct val="100000"/>
              </a:lnSpc>
              <a:buClr>
                <a:srgbClr val="2c3e50"/>
              </a:buClr>
              <a:buSzPct val="45000"/>
              <a:buFont typeface="StarSymbol"/>
              <a:buChar char="l"/>
            </a:pPr>
            <a:r>
              <a:rPr b="1" lang="en-US" sz="3200" spc="-1" strike="noStrike">
                <a:solidFill>
                  <a:srgbClr val="000000"/>
                </a:solidFill>
                <a:uFill>
                  <a:solidFill>
                    <a:srgbClr val="ffffff"/>
                  </a:solidFill>
                </a:uFill>
                <a:latin typeface="Source Sans Pro Semibold"/>
                <a:ea typeface="DejaVu Sans"/>
              </a:rPr>
              <a:t>James 3:8 But no man can tame the tongue. It is an unruly evil, full of deadly poison.</a:t>
            </a:r>
            <a:endParaRPr/>
          </a:p>
          <a:p>
            <a:pPr marL="432000" indent="-322560">
              <a:lnSpc>
                <a:spcPct val="100000"/>
              </a:lnSpc>
              <a:buClr>
                <a:srgbClr val="2c3e50"/>
              </a:buClr>
              <a:buSzPct val="45000"/>
              <a:buFont typeface="StarSymbol"/>
              <a:buChar char="l"/>
            </a:pPr>
            <a:r>
              <a:rPr b="1" lang="en-US" sz="3200" spc="-1" strike="noStrike">
                <a:solidFill>
                  <a:srgbClr val="000000"/>
                </a:solidFill>
                <a:uFill>
                  <a:solidFill>
                    <a:srgbClr val="ffffff"/>
                  </a:solidFill>
                </a:uFill>
                <a:latin typeface="Source Sans Pro Semibold"/>
                <a:ea typeface="DejaVu Sans"/>
              </a:rPr>
              <a:t>Can tongue bless and curse (v. 10)</a:t>
            </a:r>
            <a:endParaRPr/>
          </a:p>
          <a:p>
            <a:pPr marL="432000" indent="-322560">
              <a:lnSpc>
                <a:spcPct val="100000"/>
              </a:lnSpc>
              <a:buClr>
                <a:srgbClr val="2c3e50"/>
              </a:buClr>
              <a:buSzPct val="45000"/>
              <a:buFont typeface="StarSymbol"/>
              <a:buChar char="l"/>
            </a:pPr>
            <a:r>
              <a:rPr b="1" lang="en-US" sz="3200" spc="-1" strike="noStrike">
                <a:solidFill>
                  <a:srgbClr val="000000"/>
                </a:solidFill>
                <a:uFill>
                  <a:solidFill>
                    <a:srgbClr val="ffffff"/>
                  </a:solidFill>
                </a:uFill>
                <a:latin typeface="Source Sans Pro Semibold"/>
                <a:ea typeface="DejaVu Sans"/>
              </a:rPr>
              <a:t>Sweet and bitter? Fit and olives?</a:t>
            </a:r>
            <a:endParaRPr/>
          </a:p>
          <a:p>
            <a:pPr marL="432000" indent="-322560">
              <a:lnSpc>
                <a:spcPct val="100000"/>
              </a:lnSpc>
              <a:buClr>
                <a:srgbClr val="2c3e50"/>
              </a:buClr>
              <a:buSzPct val="45000"/>
              <a:buFont typeface="StarSymbol"/>
              <a:buChar char="l"/>
            </a:pPr>
            <a:r>
              <a:rPr b="1" lang="en-US" sz="3200" spc="-1" strike="noStrike">
                <a:solidFill>
                  <a:srgbClr val="000000"/>
                </a:solidFill>
                <a:uFill>
                  <a:solidFill>
                    <a:srgbClr val="ffffff"/>
                  </a:solidFill>
                </a:uFill>
                <a:latin typeface="Source Sans Pro Semibold"/>
                <a:ea typeface="DejaVu Sans"/>
              </a:rPr>
              <a:t>Fresh water and salt water?</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4" name="CustomShape 1"/>
          <p:cNvSpPr/>
          <p:nvPr/>
        </p:nvSpPr>
        <p:spPr>
          <a:xfrm>
            <a:off x="359640" y="225720"/>
            <a:ext cx="9357840" cy="717840"/>
          </a:xfrm>
          <a:prstGeom prst="rect">
            <a:avLst/>
          </a:prstGeom>
          <a:noFill/>
          <a:ln>
            <a:noFill/>
          </a:ln>
        </p:spPr>
        <p:style>
          <a:lnRef idx="0"/>
          <a:fillRef idx="0"/>
          <a:effectRef idx="0"/>
          <a:fontRef idx="minor"/>
        </p:style>
        <p:txBody>
          <a:bodyPr lIns="0" rIns="0" tIns="0" bIns="0" anchor="ctr"/>
          <a:p>
            <a:r>
              <a:rPr b="1" lang="en-US" sz="3600" spc="-1" strike="noStrike">
                <a:solidFill>
                  <a:srgbClr val="000000"/>
                </a:solidFill>
                <a:uFill>
                  <a:solidFill>
                    <a:srgbClr val="ffffff"/>
                  </a:solidFill>
                </a:uFill>
                <a:latin typeface="Source Sans Pro Black"/>
                <a:ea typeface="DejaVu Sans"/>
              </a:rPr>
              <a:t>Tongue</a:t>
            </a:r>
            <a:endParaRPr/>
          </a:p>
        </p:txBody>
      </p:sp>
      <p:sp>
        <p:nvSpPr>
          <p:cNvPr id="45" name="CustomShape 2"/>
          <p:cNvSpPr/>
          <p:nvPr/>
        </p:nvSpPr>
        <p:spPr>
          <a:xfrm>
            <a:off x="359640" y="1485000"/>
            <a:ext cx="9357840" cy="3778920"/>
          </a:xfrm>
          <a:prstGeom prst="rect">
            <a:avLst/>
          </a:prstGeom>
          <a:noFill/>
          <a:ln>
            <a:noFill/>
          </a:ln>
        </p:spPr>
        <p:style>
          <a:lnRef idx="0"/>
          <a:fillRef idx="0"/>
          <a:effectRef idx="0"/>
          <a:fontRef idx="minor"/>
        </p:style>
        <p:txBody>
          <a:bodyPr lIns="0" rIns="0" tIns="0" bIns="0"/>
          <a:p>
            <a:pPr marL="432000" indent="-322560">
              <a:lnSpc>
                <a:spcPct val="100000"/>
              </a:lnSpc>
              <a:buClr>
                <a:srgbClr val="2c3e50"/>
              </a:buClr>
              <a:buSzPct val="45000"/>
              <a:buFont typeface="StarSymbol"/>
              <a:buChar char="l"/>
            </a:pPr>
            <a:r>
              <a:rPr b="1" lang="en-US" sz="3200" spc="-1" strike="noStrike">
                <a:solidFill>
                  <a:srgbClr val="000000"/>
                </a:solidFill>
                <a:uFill>
                  <a:solidFill>
                    <a:srgbClr val="ffffff"/>
                  </a:solidFill>
                </a:uFill>
                <a:latin typeface="Source Sans Pro Semibold"/>
                <a:ea typeface="DejaVu Sans"/>
              </a:rPr>
              <a:t>James 1:26 If anyone among you thinks he is religious, and does not bridle his tongue but deceives his own heart, this one's religion is useless.</a:t>
            </a:r>
            <a:endParaRPr/>
          </a:p>
          <a:p>
            <a:pPr marL="432000" indent="-322560">
              <a:lnSpc>
                <a:spcPct val="100000"/>
              </a:lnSpc>
              <a:buClr>
                <a:srgbClr val="2c3e50"/>
              </a:buClr>
              <a:buSzPct val="45000"/>
              <a:buFont typeface="StarSymbol"/>
              <a:buChar char="l"/>
            </a:pPr>
            <a:r>
              <a:rPr b="1" lang="en-US" sz="3200" spc="-1" strike="noStrike">
                <a:solidFill>
                  <a:srgbClr val="000000"/>
                </a:solidFill>
                <a:uFill>
                  <a:solidFill>
                    <a:srgbClr val="ffffff"/>
                  </a:solidFill>
                </a:uFill>
                <a:latin typeface="Source Sans Pro Semibold"/>
                <a:ea typeface="DejaVu Sans"/>
              </a:rPr>
              <a:t>Take off the mask – quit pretending to be religious OR quit speaking with an unbridled tougue.</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6" name="CustomShape 1"/>
          <p:cNvSpPr/>
          <p:nvPr/>
        </p:nvSpPr>
        <p:spPr>
          <a:xfrm>
            <a:off x="359640" y="225720"/>
            <a:ext cx="9357840" cy="717840"/>
          </a:xfrm>
          <a:prstGeom prst="rect">
            <a:avLst/>
          </a:prstGeom>
          <a:noFill/>
          <a:ln>
            <a:noFill/>
          </a:ln>
        </p:spPr>
        <p:style>
          <a:lnRef idx="0"/>
          <a:fillRef idx="0"/>
          <a:effectRef idx="0"/>
          <a:fontRef idx="minor"/>
        </p:style>
        <p:txBody>
          <a:bodyPr lIns="0" rIns="0" tIns="0" bIns="0" anchor="ctr"/>
          <a:p>
            <a:r>
              <a:rPr b="1" lang="en-US" sz="3600" spc="-1" strike="noStrike">
                <a:solidFill>
                  <a:srgbClr val="000000"/>
                </a:solidFill>
                <a:uFill>
                  <a:solidFill>
                    <a:srgbClr val="ffffff"/>
                  </a:solidFill>
                </a:uFill>
                <a:latin typeface="Source Sans Pro Black"/>
                <a:ea typeface="DejaVu Sans"/>
              </a:rPr>
              <a:t>Alcohol</a:t>
            </a:r>
            <a:endParaRPr/>
          </a:p>
        </p:txBody>
      </p:sp>
      <p:sp>
        <p:nvSpPr>
          <p:cNvPr id="47" name="CustomShape 2"/>
          <p:cNvSpPr/>
          <p:nvPr/>
        </p:nvSpPr>
        <p:spPr>
          <a:xfrm>
            <a:off x="359640" y="1485000"/>
            <a:ext cx="9357840" cy="3778920"/>
          </a:xfrm>
          <a:prstGeom prst="rect">
            <a:avLst/>
          </a:prstGeom>
          <a:noFill/>
          <a:ln>
            <a:noFill/>
          </a:ln>
        </p:spPr>
        <p:style>
          <a:lnRef idx="0"/>
          <a:fillRef idx="0"/>
          <a:effectRef idx="0"/>
          <a:fontRef idx="minor"/>
        </p:style>
        <p:txBody>
          <a:bodyPr lIns="0" rIns="0" tIns="0" bIns="0"/>
          <a:p>
            <a:pPr marL="432000" indent="-322560">
              <a:lnSpc>
                <a:spcPct val="100000"/>
              </a:lnSpc>
              <a:buClr>
                <a:srgbClr val="2c3e50"/>
              </a:buClr>
              <a:buSzPct val="45000"/>
              <a:buFont typeface="StarSymbol"/>
              <a:buChar char="l"/>
            </a:pPr>
            <a:r>
              <a:rPr b="1" lang="en-US" sz="3200" spc="-1" strike="noStrike">
                <a:solidFill>
                  <a:srgbClr val="000000"/>
                </a:solidFill>
                <a:uFill>
                  <a:solidFill>
                    <a:srgbClr val="ffffff"/>
                  </a:solidFill>
                </a:uFill>
                <a:latin typeface="Source Sans Pro Semibold"/>
                <a:ea typeface="DejaVu Sans"/>
              </a:rPr>
              <a:t>Romans 13:12-13 12 The night is far spent, the day is at hand. Therefore let us cast off the works of darkness, and let us put on the armor of light. 13 Let us walk properly, as in the day, not in revelry and drunkenness, not in lewdness and lust, not in strife and envy.</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8" name="CustomShape 1"/>
          <p:cNvSpPr/>
          <p:nvPr/>
        </p:nvSpPr>
        <p:spPr>
          <a:xfrm>
            <a:off x="359640" y="225720"/>
            <a:ext cx="9357840" cy="717840"/>
          </a:xfrm>
          <a:prstGeom prst="rect">
            <a:avLst/>
          </a:prstGeom>
          <a:noFill/>
          <a:ln>
            <a:noFill/>
          </a:ln>
        </p:spPr>
        <p:style>
          <a:lnRef idx="0"/>
          <a:fillRef idx="0"/>
          <a:effectRef idx="0"/>
          <a:fontRef idx="minor"/>
        </p:style>
        <p:txBody>
          <a:bodyPr lIns="0" rIns="0" tIns="0" bIns="0" anchor="ctr"/>
          <a:p>
            <a:r>
              <a:rPr b="1" lang="en-US" sz="3600" spc="-1" strike="noStrike">
                <a:solidFill>
                  <a:srgbClr val="000000"/>
                </a:solidFill>
                <a:uFill>
                  <a:solidFill>
                    <a:srgbClr val="ffffff"/>
                  </a:solidFill>
                </a:uFill>
                <a:latin typeface="Source Sans Pro Black"/>
                <a:ea typeface="DejaVu Sans"/>
              </a:rPr>
              <a:t>Alcohol</a:t>
            </a:r>
            <a:endParaRPr/>
          </a:p>
        </p:txBody>
      </p:sp>
      <p:sp>
        <p:nvSpPr>
          <p:cNvPr id="49" name="CustomShape 2"/>
          <p:cNvSpPr/>
          <p:nvPr/>
        </p:nvSpPr>
        <p:spPr>
          <a:xfrm>
            <a:off x="359640" y="1485000"/>
            <a:ext cx="9357840" cy="3778920"/>
          </a:xfrm>
          <a:prstGeom prst="rect">
            <a:avLst/>
          </a:prstGeom>
          <a:noFill/>
          <a:ln>
            <a:noFill/>
          </a:ln>
        </p:spPr>
        <p:style>
          <a:lnRef idx="0"/>
          <a:fillRef idx="0"/>
          <a:effectRef idx="0"/>
          <a:fontRef idx="minor"/>
        </p:style>
        <p:txBody>
          <a:bodyPr lIns="0" rIns="0" tIns="0" bIns="0"/>
          <a:p>
            <a:pPr marL="432000" indent="-322560">
              <a:lnSpc>
                <a:spcPct val="100000"/>
              </a:lnSpc>
              <a:buClr>
                <a:srgbClr val="2c3e50"/>
              </a:buClr>
              <a:buSzPct val="45000"/>
              <a:buFont typeface="StarSymbol"/>
              <a:buChar char="l"/>
            </a:pPr>
            <a:r>
              <a:rPr b="1" lang="en-US" sz="3200" spc="-1" strike="noStrike">
                <a:solidFill>
                  <a:srgbClr val="000000"/>
                </a:solidFill>
                <a:uFill>
                  <a:solidFill>
                    <a:srgbClr val="ffffff"/>
                  </a:solidFill>
                </a:uFill>
                <a:latin typeface="Source Sans Pro Semibold"/>
                <a:ea typeface="DejaVu Sans"/>
              </a:rPr>
              <a:t>Proverbs 20:1 Wine is a mocker, Strong drink is a brawler, And whoever is led astray by it is not wise.</a:t>
            </a:r>
            <a:endParaRPr/>
          </a:p>
          <a:p>
            <a:pPr marL="432000" indent="-322560">
              <a:lnSpc>
                <a:spcPct val="100000"/>
              </a:lnSpc>
              <a:buClr>
                <a:srgbClr val="2c3e50"/>
              </a:buClr>
              <a:buSzPct val="45000"/>
              <a:buFont typeface="StarSymbol"/>
              <a:buChar char="l"/>
            </a:pPr>
            <a:r>
              <a:rPr b="1" lang="en-US" sz="3200" spc="-1" strike="noStrike">
                <a:solidFill>
                  <a:srgbClr val="000000"/>
                </a:solidFill>
                <a:uFill>
                  <a:solidFill>
                    <a:srgbClr val="ffffff"/>
                  </a:solidFill>
                </a:uFill>
                <a:latin typeface="Source Sans Pro Semibold"/>
                <a:ea typeface="DejaVu Sans"/>
              </a:rPr>
              <a:t>Drunkenness is a matter of degree</a:t>
            </a: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0" name="CustomShape 1"/>
          <p:cNvSpPr/>
          <p:nvPr/>
        </p:nvSpPr>
        <p:spPr>
          <a:xfrm>
            <a:off x="359640" y="225720"/>
            <a:ext cx="9357840" cy="717840"/>
          </a:xfrm>
          <a:prstGeom prst="rect">
            <a:avLst/>
          </a:prstGeom>
          <a:noFill/>
          <a:ln>
            <a:noFill/>
          </a:ln>
        </p:spPr>
        <p:style>
          <a:lnRef idx="0"/>
          <a:fillRef idx="0"/>
          <a:effectRef idx="0"/>
          <a:fontRef idx="minor"/>
        </p:style>
        <p:txBody>
          <a:bodyPr lIns="0" rIns="0" tIns="0" bIns="0" anchor="ctr"/>
          <a:p>
            <a:r>
              <a:rPr b="1" lang="en-US" sz="3600" spc="-1" strike="noStrike">
                <a:solidFill>
                  <a:srgbClr val="000000"/>
                </a:solidFill>
                <a:uFill>
                  <a:solidFill>
                    <a:srgbClr val="ffffff"/>
                  </a:solidFill>
                </a:uFill>
                <a:latin typeface="Source Sans Pro Black"/>
                <a:ea typeface="DejaVu Sans"/>
              </a:rPr>
              <a:t>Worldly Cares – Money, Things</a:t>
            </a:r>
            <a:endParaRPr/>
          </a:p>
        </p:txBody>
      </p:sp>
      <p:sp>
        <p:nvSpPr>
          <p:cNvPr id="51" name="CustomShape 2"/>
          <p:cNvSpPr/>
          <p:nvPr/>
        </p:nvSpPr>
        <p:spPr>
          <a:xfrm>
            <a:off x="359640" y="1554480"/>
            <a:ext cx="9357840" cy="3709440"/>
          </a:xfrm>
          <a:prstGeom prst="rect">
            <a:avLst/>
          </a:prstGeom>
          <a:noFill/>
          <a:ln>
            <a:noFill/>
          </a:ln>
        </p:spPr>
        <p:style>
          <a:lnRef idx="0"/>
          <a:fillRef idx="0"/>
          <a:effectRef idx="0"/>
          <a:fontRef idx="minor"/>
        </p:style>
        <p:txBody>
          <a:bodyPr lIns="0" rIns="0" tIns="0" bIns="0"/>
          <a:p>
            <a:pPr marL="432000" indent="-322560">
              <a:lnSpc>
                <a:spcPct val="100000"/>
              </a:lnSpc>
              <a:buClr>
                <a:srgbClr val="2c3e50"/>
              </a:buClr>
              <a:buSzPct val="45000"/>
              <a:buFont typeface="StarSymbol"/>
              <a:buChar char="l"/>
            </a:pPr>
            <a:r>
              <a:rPr b="1" lang="en-US" sz="2800" spc="-1" strike="noStrike">
                <a:solidFill>
                  <a:srgbClr val="000000"/>
                </a:solidFill>
                <a:uFill>
                  <a:solidFill>
                    <a:srgbClr val="ffffff"/>
                  </a:solidFill>
                </a:uFill>
                <a:latin typeface="Source Sans Pro Semibold"/>
                <a:ea typeface="DejaVu Sans"/>
              </a:rPr>
              <a:t>1 John 2:15-17 15 Do not love the world or the things in the world. If anyone loves the world, the love of the Father is not in him. 16 For all that is in the world--the lust of the flesh, the lust of the eyes, and the pride of life--is not of the Father but is of the world. 17 And the world is passing away, and the lust of it; but he who does the will of God abides forever.</a:t>
            </a: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2" name="CustomShape 1"/>
          <p:cNvSpPr/>
          <p:nvPr/>
        </p:nvSpPr>
        <p:spPr>
          <a:xfrm>
            <a:off x="359640" y="225720"/>
            <a:ext cx="9357840" cy="717840"/>
          </a:xfrm>
          <a:prstGeom prst="rect">
            <a:avLst/>
          </a:prstGeom>
          <a:noFill/>
          <a:ln>
            <a:noFill/>
          </a:ln>
        </p:spPr>
        <p:style>
          <a:lnRef idx="0"/>
          <a:fillRef idx="0"/>
          <a:effectRef idx="0"/>
          <a:fontRef idx="minor"/>
        </p:style>
        <p:txBody>
          <a:bodyPr lIns="0" rIns="0" tIns="0" bIns="0" anchor="ctr"/>
          <a:p>
            <a:r>
              <a:rPr b="1" lang="en-US" sz="3600" spc="-1" strike="noStrike">
                <a:solidFill>
                  <a:srgbClr val="000000"/>
                </a:solidFill>
                <a:uFill>
                  <a:solidFill>
                    <a:srgbClr val="ffffff"/>
                  </a:solidFill>
                </a:uFill>
                <a:latin typeface="Source Sans Pro Black"/>
                <a:ea typeface="DejaVu Sans"/>
              </a:rPr>
              <a:t>Worldly Cares – Money, Things</a:t>
            </a:r>
            <a:endParaRPr/>
          </a:p>
        </p:txBody>
      </p:sp>
      <p:sp>
        <p:nvSpPr>
          <p:cNvPr id="53" name="CustomShape 2"/>
          <p:cNvSpPr/>
          <p:nvPr/>
        </p:nvSpPr>
        <p:spPr>
          <a:xfrm>
            <a:off x="359640" y="1485000"/>
            <a:ext cx="9357840" cy="3778920"/>
          </a:xfrm>
          <a:prstGeom prst="rect">
            <a:avLst/>
          </a:prstGeom>
          <a:noFill/>
          <a:ln>
            <a:noFill/>
          </a:ln>
        </p:spPr>
        <p:style>
          <a:lnRef idx="0"/>
          <a:fillRef idx="0"/>
          <a:effectRef idx="0"/>
          <a:fontRef idx="minor"/>
        </p:style>
        <p:txBody>
          <a:bodyPr lIns="0" rIns="0" tIns="0" bIns="0"/>
          <a:p>
            <a:pPr marL="432000" indent="-322560">
              <a:lnSpc>
                <a:spcPct val="100000"/>
              </a:lnSpc>
              <a:buClr>
                <a:srgbClr val="2c3e50"/>
              </a:buClr>
              <a:buSzPct val="45000"/>
              <a:buFont typeface="StarSymbol"/>
              <a:buChar char="l"/>
            </a:pPr>
            <a:r>
              <a:rPr b="1" lang="en-US" sz="3200" spc="-1" strike="noStrike">
                <a:solidFill>
                  <a:srgbClr val="000000"/>
                </a:solidFill>
                <a:uFill>
                  <a:solidFill>
                    <a:srgbClr val="ffffff"/>
                  </a:solidFill>
                </a:uFill>
                <a:latin typeface="Source Sans Pro Semibold"/>
                <a:ea typeface="DejaVu Sans"/>
              </a:rPr>
              <a:t>Romans 12:2 And do not be conformed to this world, but be transformed by the renewing of your mind, that you may prove what is that good and acceptable and perfect will of God. </a:t>
            </a:r>
            <a:endParaRPr/>
          </a:p>
          <a:p>
            <a:pPr marL="432000" indent="-322560">
              <a:lnSpc>
                <a:spcPct val="100000"/>
              </a:lnSpc>
              <a:buClr>
                <a:srgbClr val="2c3e50"/>
              </a:buClr>
              <a:buSzPct val="45000"/>
              <a:buFont typeface="StarSymbol"/>
              <a:buChar char="l"/>
            </a:pPr>
            <a:r>
              <a:rPr b="1" lang="en-US" sz="3200" spc="-1" strike="noStrike">
                <a:solidFill>
                  <a:srgbClr val="000000"/>
                </a:solidFill>
                <a:uFill>
                  <a:solidFill>
                    <a:srgbClr val="ffffff"/>
                  </a:solidFill>
                </a:uFill>
                <a:latin typeface="Source Sans Pro Semibold"/>
                <a:ea typeface="DejaVu Sans"/>
              </a:rPr>
              <a:t>Seed among thorns – Luke 8:14</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4" name="CustomShape 1"/>
          <p:cNvSpPr/>
          <p:nvPr/>
        </p:nvSpPr>
        <p:spPr>
          <a:xfrm>
            <a:off x="359640" y="225720"/>
            <a:ext cx="9357840" cy="717840"/>
          </a:xfrm>
          <a:prstGeom prst="rect">
            <a:avLst/>
          </a:prstGeom>
          <a:noFill/>
          <a:ln>
            <a:noFill/>
          </a:ln>
        </p:spPr>
        <p:style>
          <a:lnRef idx="0"/>
          <a:fillRef idx="0"/>
          <a:effectRef idx="0"/>
          <a:fontRef idx="minor"/>
        </p:style>
        <p:txBody>
          <a:bodyPr lIns="0" rIns="0" tIns="0" bIns="0" anchor="ctr"/>
          <a:p>
            <a:r>
              <a:rPr b="1" lang="en-US" sz="3600" spc="-1" strike="noStrike">
                <a:solidFill>
                  <a:srgbClr val="000000"/>
                </a:solidFill>
                <a:uFill>
                  <a:solidFill>
                    <a:srgbClr val="ffffff"/>
                  </a:solidFill>
                </a:uFill>
                <a:latin typeface="Source Sans Pro Black"/>
                <a:ea typeface="DejaVu Sans"/>
              </a:rPr>
              <a:t>False Teachers</a:t>
            </a:r>
            <a:endParaRPr/>
          </a:p>
        </p:txBody>
      </p:sp>
      <p:sp>
        <p:nvSpPr>
          <p:cNvPr id="55" name="CustomShape 2"/>
          <p:cNvSpPr/>
          <p:nvPr/>
        </p:nvSpPr>
        <p:spPr>
          <a:xfrm>
            <a:off x="359640" y="1554480"/>
            <a:ext cx="9357840" cy="3709440"/>
          </a:xfrm>
          <a:prstGeom prst="rect">
            <a:avLst/>
          </a:prstGeom>
          <a:noFill/>
          <a:ln>
            <a:noFill/>
          </a:ln>
        </p:spPr>
        <p:style>
          <a:lnRef idx="0"/>
          <a:fillRef idx="0"/>
          <a:effectRef idx="0"/>
          <a:fontRef idx="minor"/>
        </p:style>
        <p:txBody>
          <a:bodyPr lIns="0" rIns="0" tIns="0" bIns="0"/>
          <a:p>
            <a:pPr marL="432000" indent="-322560">
              <a:lnSpc>
                <a:spcPct val="100000"/>
              </a:lnSpc>
              <a:buClr>
                <a:srgbClr val="2c3e50"/>
              </a:buClr>
              <a:buSzPct val="45000"/>
              <a:buFont typeface="StarSymbol"/>
              <a:buChar char="l"/>
            </a:pPr>
            <a:r>
              <a:rPr b="1" lang="en-US" sz="2800" spc="-1" strike="noStrike">
                <a:solidFill>
                  <a:srgbClr val="000000"/>
                </a:solidFill>
                <a:uFill>
                  <a:solidFill>
                    <a:srgbClr val="ffffff"/>
                  </a:solidFill>
                </a:uFill>
                <a:latin typeface="Source Sans Pro Semibold"/>
                <a:ea typeface="DejaVu Sans"/>
              </a:rPr>
              <a:t>2 Corinthians 11:13-15 13 For such are false apostles, deceitful workers, transforming themselves into apostles of Christ. 14 And no wonder! For Satan himself transforms himself into an angel of light. 15 Therefore it is no great thing if his ministers also transform themselves into ministers of righteousness, whose end will be according to their works.</a:t>
            </a: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Midnightblue</Template>
  <TotalTime>14</TotalTime>
  <Application>LibreOffice/5.0.2.2$Windows_x86 LibreOffice_project/37b43f919e4de5eeaca9b9755ed688758a8251fe</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2015-10-13T13:55:26Z</dcterms:created>
  <dc:creator>Manly Luscombe</dc:creator>
  <dc:language>en-US</dc:language>
  <cp:lastModifiedBy>Manly Luscombe</cp:lastModifiedBy>
  <dcterms:modified xsi:type="dcterms:W3CDTF">2015-10-17T13:17:56Z</dcterms:modified>
  <cp:revision>7</cp:revision>
</cp:coreProperties>
</file>