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94AC92-D4CF-414D-A940-8ECA1058213E}" v="2" dt="2024-05-13T21:40:04.7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E694AC92-D4CF-414D-A940-8ECA1058213E}"/>
    <pc:docChg chg="custSel addSld modSld modMainMaster">
      <pc:chgData name="Manly Luscombe" userId="d66a401e1e7a39bf" providerId="LiveId" clId="{E694AC92-D4CF-414D-A940-8ECA1058213E}" dt="2024-05-13T21:40:04.792" v="1037"/>
      <pc:docMkLst>
        <pc:docMk/>
      </pc:docMkLst>
      <pc:sldChg chg="modTransition">
        <pc:chgData name="Manly Luscombe" userId="d66a401e1e7a39bf" providerId="LiveId" clId="{E694AC92-D4CF-414D-A940-8ECA1058213E}" dt="2024-05-13T21:40:04.792" v="1037"/>
        <pc:sldMkLst>
          <pc:docMk/>
          <pc:sldMk cId="1560604307" sldId="256"/>
        </pc:sldMkLst>
      </pc:sldChg>
      <pc:sldChg chg="modTransition">
        <pc:chgData name="Manly Luscombe" userId="d66a401e1e7a39bf" providerId="LiveId" clId="{E694AC92-D4CF-414D-A940-8ECA1058213E}" dt="2024-05-13T21:40:04.792" v="1037"/>
        <pc:sldMkLst>
          <pc:docMk/>
          <pc:sldMk cId="3114166563" sldId="257"/>
        </pc:sldMkLst>
      </pc:sldChg>
      <pc:sldChg chg="modTransition">
        <pc:chgData name="Manly Luscombe" userId="d66a401e1e7a39bf" providerId="LiveId" clId="{E694AC92-D4CF-414D-A940-8ECA1058213E}" dt="2024-05-13T21:40:04.792" v="1037"/>
        <pc:sldMkLst>
          <pc:docMk/>
          <pc:sldMk cId="3132598736" sldId="258"/>
        </pc:sldMkLst>
      </pc:sldChg>
      <pc:sldChg chg="modSp mod modTransition">
        <pc:chgData name="Manly Luscombe" userId="d66a401e1e7a39bf" providerId="LiveId" clId="{E694AC92-D4CF-414D-A940-8ECA1058213E}" dt="2024-05-13T21:40:04.792" v="1037"/>
        <pc:sldMkLst>
          <pc:docMk/>
          <pc:sldMk cId="3446695502" sldId="259"/>
        </pc:sldMkLst>
        <pc:spChg chg="mod">
          <ac:chgData name="Manly Luscombe" userId="d66a401e1e7a39bf" providerId="LiveId" clId="{E694AC92-D4CF-414D-A940-8ECA1058213E}" dt="2024-05-13T20:58:56.821" v="81" actId="6549"/>
          <ac:spMkLst>
            <pc:docMk/>
            <pc:sldMk cId="3446695502" sldId="259"/>
            <ac:spMk id="3" creationId="{BD5D7485-596A-E04E-6352-32F0123EC5DC}"/>
          </ac:spMkLst>
        </pc:spChg>
      </pc:sldChg>
      <pc:sldChg chg="modSp add mod modTransition">
        <pc:chgData name="Manly Luscombe" userId="d66a401e1e7a39bf" providerId="LiveId" clId="{E694AC92-D4CF-414D-A940-8ECA1058213E}" dt="2024-05-13T21:40:04.792" v="1037"/>
        <pc:sldMkLst>
          <pc:docMk/>
          <pc:sldMk cId="570320181" sldId="260"/>
        </pc:sldMkLst>
        <pc:spChg chg="mod">
          <ac:chgData name="Manly Luscombe" userId="d66a401e1e7a39bf" providerId="LiveId" clId="{E694AC92-D4CF-414D-A940-8ECA1058213E}" dt="2024-05-13T20:55:58.711" v="19" actId="20577"/>
          <ac:spMkLst>
            <pc:docMk/>
            <pc:sldMk cId="570320181" sldId="260"/>
            <ac:spMk id="3" creationId="{BD5D7485-596A-E04E-6352-32F0123EC5DC}"/>
          </ac:spMkLst>
        </pc:spChg>
      </pc:sldChg>
      <pc:sldChg chg="modSp add mod modTransition">
        <pc:chgData name="Manly Luscombe" userId="d66a401e1e7a39bf" providerId="LiveId" clId="{E694AC92-D4CF-414D-A940-8ECA1058213E}" dt="2024-05-13T21:40:04.792" v="1037"/>
        <pc:sldMkLst>
          <pc:docMk/>
          <pc:sldMk cId="1643699834" sldId="261"/>
        </pc:sldMkLst>
        <pc:spChg chg="mod">
          <ac:chgData name="Manly Luscombe" userId="d66a401e1e7a39bf" providerId="LiveId" clId="{E694AC92-D4CF-414D-A940-8ECA1058213E}" dt="2024-05-13T21:39:25.339" v="1035" actId="20577"/>
          <ac:spMkLst>
            <pc:docMk/>
            <pc:sldMk cId="1643699834" sldId="261"/>
            <ac:spMk id="3" creationId="{BD5D7485-596A-E04E-6352-32F0123EC5DC}"/>
          </ac:spMkLst>
        </pc:spChg>
      </pc:sldChg>
      <pc:sldChg chg="modSp add mod modTransition">
        <pc:chgData name="Manly Luscombe" userId="d66a401e1e7a39bf" providerId="LiveId" clId="{E694AC92-D4CF-414D-A940-8ECA1058213E}" dt="2024-05-13T21:40:04.792" v="1037"/>
        <pc:sldMkLst>
          <pc:docMk/>
          <pc:sldMk cId="3745341224" sldId="262"/>
        </pc:sldMkLst>
        <pc:spChg chg="mod">
          <ac:chgData name="Manly Luscombe" userId="d66a401e1e7a39bf" providerId="LiveId" clId="{E694AC92-D4CF-414D-A940-8ECA1058213E}" dt="2024-05-13T21:03:46.631" v="141" actId="20577"/>
          <ac:spMkLst>
            <pc:docMk/>
            <pc:sldMk cId="3745341224" sldId="262"/>
            <ac:spMk id="2" creationId="{4FD6A98F-0809-FE7E-A19A-7EC1F5A7D664}"/>
          </ac:spMkLst>
        </pc:spChg>
        <pc:spChg chg="mod">
          <ac:chgData name="Manly Luscombe" userId="d66a401e1e7a39bf" providerId="LiveId" clId="{E694AC92-D4CF-414D-A940-8ECA1058213E}" dt="2024-05-13T21:07:38.487" v="324" actId="115"/>
          <ac:spMkLst>
            <pc:docMk/>
            <pc:sldMk cId="3745341224" sldId="262"/>
            <ac:spMk id="3" creationId="{BD5D7485-596A-E04E-6352-32F0123EC5DC}"/>
          </ac:spMkLst>
        </pc:spChg>
      </pc:sldChg>
      <pc:sldChg chg="modSp add mod modTransition">
        <pc:chgData name="Manly Luscombe" userId="d66a401e1e7a39bf" providerId="LiveId" clId="{E694AC92-D4CF-414D-A940-8ECA1058213E}" dt="2024-05-13T21:40:04.792" v="1037"/>
        <pc:sldMkLst>
          <pc:docMk/>
          <pc:sldMk cId="2613777996" sldId="263"/>
        </pc:sldMkLst>
        <pc:spChg chg="mod">
          <ac:chgData name="Manly Luscombe" userId="d66a401e1e7a39bf" providerId="LiveId" clId="{E694AC92-D4CF-414D-A940-8ECA1058213E}" dt="2024-05-13T21:13:14.830" v="439" actId="20577"/>
          <ac:spMkLst>
            <pc:docMk/>
            <pc:sldMk cId="2613777996" sldId="263"/>
            <ac:spMk id="2" creationId="{4FD6A98F-0809-FE7E-A19A-7EC1F5A7D664}"/>
          </ac:spMkLst>
        </pc:spChg>
        <pc:spChg chg="mod">
          <ac:chgData name="Manly Luscombe" userId="d66a401e1e7a39bf" providerId="LiveId" clId="{E694AC92-D4CF-414D-A940-8ECA1058213E}" dt="2024-05-13T21:13:03.550" v="436" actId="115"/>
          <ac:spMkLst>
            <pc:docMk/>
            <pc:sldMk cId="2613777996" sldId="263"/>
            <ac:spMk id="3" creationId="{BD5D7485-596A-E04E-6352-32F0123EC5DC}"/>
          </ac:spMkLst>
        </pc:spChg>
      </pc:sldChg>
      <pc:sldChg chg="modSp add mod modTransition">
        <pc:chgData name="Manly Luscombe" userId="d66a401e1e7a39bf" providerId="LiveId" clId="{E694AC92-D4CF-414D-A940-8ECA1058213E}" dt="2024-05-13T21:40:04.792" v="1037"/>
        <pc:sldMkLst>
          <pc:docMk/>
          <pc:sldMk cId="1958643764" sldId="264"/>
        </pc:sldMkLst>
        <pc:spChg chg="mod">
          <ac:chgData name="Manly Luscombe" userId="d66a401e1e7a39bf" providerId="LiveId" clId="{E694AC92-D4CF-414D-A940-8ECA1058213E}" dt="2024-05-13T21:14:12.594" v="477" actId="20577"/>
          <ac:spMkLst>
            <pc:docMk/>
            <pc:sldMk cId="1958643764" sldId="264"/>
            <ac:spMk id="2" creationId="{4FD6A98F-0809-FE7E-A19A-7EC1F5A7D664}"/>
          </ac:spMkLst>
        </pc:spChg>
        <pc:spChg chg="mod">
          <ac:chgData name="Manly Luscombe" userId="d66a401e1e7a39bf" providerId="LiveId" clId="{E694AC92-D4CF-414D-A940-8ECA1058213E}" dt="2024-05-13T21:17:39.858" v="557" actId="20577"/>
          <ac:spMkLst>
            <pc:docMk/>
            <pc:sldMk cId="1958643764" sldId="264"/>
            <ac:spMk id="3" creationId="{BD5D7485-596A-E04E-6352-32F0123EC5DC}"/>
          </ac:spMkLst>
        </pc:spChg>
      </pc:sldChg>
      <pc:sldChg chg="modSp add mod modTransition">
        <pc:chgData name="Manly Luscombe" userId="d66a401e1e7a39bf" providerId="LiveId" clId="{E694AC92-D4CF-414D-A940-8ECA1058213E}" dt="2024-05-13T21:40:04.792" v="1037"/>
        <pc:sldMkLst>
          <pc:docMk/>
          <pc:sldMk cId="3795633292" sldId="265"/>
        </pc:sldMkLst>
        <pc:spChg chg="mod">
          <ac:chgData name="Manly Luscombe" userId="d66a401e1e7a39bf" providerId="LiveId" clId="{E694AC92-D4CF-414D-A940-8ECA1058213E}" dt="2024-05-13T21:19:27.062" v="594" actId="120"/>
          <ac:spMkLst>
            <pc:docMk/>
            <pc:sldMk cId="3795633292" sldId="265"/>
            <ac:spMk id="2" creationId="{4FD6A98F-0809-FE7E-A19A-7EC1F5A7D664}"/>
          </ac:spMkLst>
        </pc:spChg>
        <pc:spChg chg="mod">
          <ac:chgData name="Manly Luscombe" userId="d66a401e1e7a39bf" providerId="LiveId" clId="{E694AC92-D4CF-414D-A940-8ECA1058213E}" dt="2024-05-13T21:21:28.341" v="634" actId="115"/>
          <ac:spMkLst>
            <pc:docMk/>
            <pc:sldMk cId="3795633292" sldId="265"/>
            <ac:spMk id="3" creationId="{BD5D7485-596A-E04E-6352-32F0123EC5DC}"/>
          </ac:spMkLst>
        </pc:spChg>
      </pc:sldChg>
      <pc:sldChg chg="modSp add mod modTransition">
        <pc:chgData name="Manly Luscombe" userId="d66a401e1e7a39bf" providerId="LiveId" clId="{E694AC92-D4CF-414D-A940-8ECA1058213E}" dt="2024-05-13T21:40:04.792" v="1037"/>
        <pc:sldMkLst>
          <pc:docMk/>
          <pc:sldMk cId="2424859197" sldId="266"/>
        </pc:sldMkLst>
        <pc:spChg chg="mod">
          <ac:chgData name="Manly Luscombe" userId="d66a401e1e7a39bf" providerId="LiveId" clId="{E694AC92-D4CF-414D-A940-8ECA1058213E}" dt="2024-05-13T21:22:35.941" v="647" actId="115"/>
          <ac:spMkLst>
            <pc:docMk/>
            <pc:sldMk cId="2424859197" sldId="266"/>
            <ac:spMk id="3" creationId="{BD5D7485-596A-E04E-6352-32F0123EC5DC}"/>
          </ac:spMkLst>
        </pc:spChg>
      </pc:sldChg>
      <pc:sldChg chg="modSp add mod modTransition">
        <pc:chgData name="Manly Luscombe" userId="d66a401e1e7a39bf" providerId="LiveId" clId="{E694AC92-D4CF-414D-A940-8ECA1058213E}" dt="2024-05-13T21:40:04.792" v="1037"/>
        <pc:sldMkLst>
          <pc:docMk/>
          <pc:sldMk cId="1977203609" sldId="267"/>
        </pc:sldMkLst>
        <pc:spChg chg="mod">
          <ac:chgData name="Manly Luscombe" userId="d66a401e1e7a39bf" providerId="LiveId" clId="{E694AC92-D4CF-414D-A940-8ECA1058213E}" dt="2024-05-13T21:24:21.571" v="659" actId="115"/>
          <ac:spMkLst>
            <pc:docMk/>
            <pc:sldMk cId="1977203609" sldId="267"/>
            <ac:spMk id="3" creationId="{BD5D7485-596A-E04E-6352-32F0123EC5DC}"/>
          </ac:spMkLst>
        </pc:spChg>
      </pc:sldChg>
      <pc:sldChg chg="modSp add mod modTransition">
        <pc:chgData name="Manly Luscombe" userId="d66a401e1e7a39bf" providerId="LiveId" clId="{E694AC92-D4CF-414D-A940-8ECA1058213E}" dt="2024-05-13T21:40:04.792" v="1037"/>
        <pc:sldMkLst>
          <pc:docMk/>
          <pc:sldMk cId="3333517754" sldId="268"/>
        </pc:sldMkLst>
        <pc:spChg chg="mod">
          <ac:chgData name="Manly Luscombe" userId="d66a401e1e7a39bf" providerId="LiveId" clId="{E694AC92-D4CF-414D-A940-8ECA1058213E}" dt="2024-05-13T21:24:59.051" v="675" actId="20577"/>
          <ac:spMkLst>
            <pc:docMk/>
            <pc:sldMk cId="3333517754" sldId="268"/>
            <ac:spMk id="2" creationId="{4FD6A98F-0809-FE7E-A19A-7EC1F5A7D664}"/>
          </ac:spMkLst>
        </pc:spChg>
        <pc:spChg chg="mod">
          <ac:chgData name="Manly Luscombe" userId="d66a401e1e7a39bf" providerId="LiveId" clId="{E694AC92-D4CF-414D-A940-8ECA1058213E}" dt="2024-05-13T21:25:55.323" v="678" actId="115"/>
          <ac:spMkLst>
            <pc:docMk/>
            <pc:sldMk cId="3333517754" sldId="268"/>
            <ac:spMk id="3" creationId="{BD5D7485-596A-E04E-6352-32F0123EC5DC}"/>
          </ac:spMkLst>
        </pc:spChg>
      </pc:sldChg>
      <pc:sldChg chg="modSp add mod modTransition">
        <pc:chgData name="Manly Luscombe" userId="d66a401e1e7a39bf" providerId="LiveId" clId="{E694AC92-D4CF-414D-A940-8ECA1058213E}" dt="2024-05-13T21:40:04.792" v="1037"/>
        <pc:sldMkLst>
          <pc:docMk/>
          <pc:sldMk cId="2442818321" sldId="269"/>
        </pc:sldMkLst>
        <pc:spChg chg="mod">
          <ac:chgData name="Manly Luscombe" userId="d66a401e1e7a39bf" providerId="LiveId" clId="{E694AC92-D4CF-414D-A940-8ECA1058213E}" dt="2024-05-13T21:26:21.141" v="693" actId="20577"/>
          <ac:spMkLst>
            <pc:docMk/>
            <pc:sldMk cId="2442818321" sldId="269"/>
            <ac:spMk id="2" creationId="{4FD6A98F-0809-FE7E-A19A-7EC1F5A7D664}"/>
          </ac:spMkLst>
        </pc:spChg>
        <pc:spChg chg="mod">
          <ac:chgData name="Manly Luscombe" userId="d66a401e1e7a39bf" providerId="LiveId" clId="{E694AC92-D4CF-414D-A940-8ECA1058213E}" dt="2024-05-13T21:30:40.923" v="746" actId="5793"/>
          <ac:spMkLst>
            <pc:docMk/>
            <pc:sldMk cId="2442818321" sldId="269"/>
            <ac:spMk id="3" creationId="{BD5D7485-596A-E04E-6352-32F0123EC5DC}"/>
          </ac:spMkLst>
        </pc:spChg>
      </pc:sldChg>
      <pc:sldChg chg="modSp add mod modTransition">
        <pc:chgData name="Manly Luscombe" userId="d66a401e1e7a39bf" providerId="LiveId" clId="{E694AC92-D4CF-414D-A940-8ECA1058213E}" dt="2024-05-13T21:40:04.792" v="1037"/>
        <pc:sldMkLst>
          <pc:docMk/>
          <pc:sldMk cId="4264117325" sldId="270"/>
        </pc:sldMkLst>
        <pc:spChg chg="mod">
          <ac:chgData name="Manly Luscombe" userId="d66a401e1e7a39bf" providerId="LiveId" clId="{E694AC92-D4CF-414D-A940-8ECA1058213E}" dt="2024-05-13T21:31:03.638" v="757" actId="20577"/>
          <ac:spMkLst>
            <pc:docMk/>
            <pc:sldMk cId="4264117325" sldId="270"/>
            <ac:spMk id="2" creationId="{4FD6A98F-0809-FE7E-A19A-7EC1F5A7D664}"/>
          </ac:spMkLst>
        </pc:spChg>
        <pc:spChg chg="mod">
          <ac:chgData name="Manly Luscombe" userId="d66a401e1e7a39bf" providerId="LiveId" clId="{E694AC92-D4CF-414D-A940-8ECA1058213E}" dt="2024-05-13T21:35:08.450" v="1007" actId="20577"/>
          <ac:spMkLst>
            <pc:docMk/>
            <pc:sldMk cId="4264117325" sldId="270"/>
            <ac:spMk id="3" creationId="{BD5D7485-596A-E04E-6352-32F0123EC5DC}"/>
          </ac:spMkLst>
        </pc:spChg>
      </pc:sldChg>
      <pc:sldChg chg="modSp add mod modTransition">
        <pc:chgData name="Manly Luscombe" userId="d66a401e1e7a39bf" providerId="LiveId" clId="{E694AC92-D4CF-414D-A940-8ECA1058213E}" dt="2024-05-13T21:40:04.792" v="1037"/>
        <pc:sldMkLst>
          <pc:docMk/>
          <pc:sldMk cId="3512950459" sldId="271"/>
        </pc:sldMkLst>
        <pc:spChg chg="mod">
          <ac:chgData name="Manly Luscombe" userId="d66a401e1e7a39bf" providerId="LiveId" clId="{E694AC92-D4CF-414D-A940-8ECA1058213E}" dt="2024-05-13T21:37:42.889" v="1034" actId="255"/>
          <ac:spMkLst>
            <pc:docMk/>
            <pc:sldMk cId="3512950459" sldId="271"/>
            <ac:spMk id="3" creationId="{BD5D7485-596A-E04E-6352-32F0123EC5DC}"/>
          </ac:spMkLst>
        </pc:spChg>
      </pc:sldChg>
      <pc:sldMasterChg chg="modTransition modSldLayout">
        <pc:chgData name="Manly Luscombe" userId="d66a401e1e7a39bf" providerId="LiveId" clId="{E694AC92-D4CF-414D-A940-8ECA1058213E}" dt="2024-05-13T21:40:04.792" v="1037"/>
        <pc:sldMasterMkLst>
          <pc:docMk/>
          <pc:sldMasterMk cId="0" sldId="2147483840"/>
        </pc:sldMasterMkLst>
        <pc:sldLayoutChg chg="modTransition">
          <pc:chgData name="Manly Luscombe" userId="d66a401e1e7a39bf" providerId="LiveId" clId="{E694AC92-D4CF-414D-A940-8ECA1058213E}" dt="2024-05-13T21:40:04.792" v="1037"/>
          <pc:sldLayoutMkLst>
            <pc:docMk/>
            <pc:sldMasterMk cId="0" sldId="2147483840"/>
            <pc:sldLayoutMk cId="0" sldId="2147483841"/>
          </pc:sldLayoutMkLst>
        </pc:sldLayoutChg>
        <pc:sldLayoutChg chg="modTransition">
          <pc:chgData name="Manly Luscombe" userId="d66a401e1e7a39bf" providerId="LiveId" clId="{E694AC92-D4CF-414D-A940-8ECA1058213E}" dt="2024-05-13T21:40:04.792" v="1037"/>
          <pc:sldLayoutMkLst>
            <pc:docMk/>
            <pc:sldMasterMk cId="0" sldId="2147483840"/>
            <pc:sldLayoutMk cId="0" sldId="2147483842"/>
          </pc:sldLayoutMkLst>
        </pc:sldLayoutChg>
        <pc:sldLayoutChg chg="modTransition">
          <pc:chgData name="Manly Luscombe" userId="d66a401e1e7a39bf" providerId="LiveId" clId="{E694AC92-D4CF-414D-A940-8ECA1058213E}" dt="2024-05-13T21:40:04.792" v="1037"/>
          <pc:sldLayoutMkLst>
            <pc:docMk/>
            <pc:sldMasterMk cId="0" sldId="2147483840"/>
            <pc:sldLayoutMk cId="0" sldId="2147483843"/>
          </pc:sldLayoutMkLst>
        </pc:sldLayoutChg>
        <pc:sldLayoutChg chg="modTransition">
          <pc:chgData name="Manly Luscombe" userId="d66a401e1e7a39bf" providerId="LiveId" clId="{E694AC92-D4CF-414D-A940-8ECA1058213E}" dt="2024-05-13T21:40:04.792" v="1037"/>
          <pc:sldLayoutMkLst>
            <pc:docMk/>
            <pc:sldMasterMk cId="0" sldId="2147483840"/>
            <pc:sldLayoutMk cId="0" sldId="2147483844"/>
          </pc:sldLayoutMkLst>
        </pc:sldLayoutChg>
        <pc:sldLayoutChg chg="modTransition">
          <pc:chgData name="Manly Luscombe" userId="d66a401e1e7a39bf" providerId="LiveId" clId="{E694AC92-D4CF-414D-A940-8ECA1058213E}" dt="2024-05-13T21:40:04.792" v="1037"/>
          <pc:sldLayoutMkLst>
            <pc:docMk/>
            <pc:sldMasterMk cId="0" sldId="2147483840"/>
            <pc:sldLayoutMk cId="0" sldId="2147483845"/>
          </pc:sldLayoutMkLst>
        </pc:sldLayoutChg>
        <pc:sldLayoutChg chg="modTransition">
          <pc:chgData name="Manly Luscombe" userId="d66a401e1e7a39bf" providerId="LiveId" clId="{E694AC92-D4CF-414D-A940-8ECA1058213E}" dt="2024-05-13T21:40:04.792" v="1037"/>
          <pc:sldLayoutMkLst>
            <pc:docMk/>
            <pc:sldMasterMk cId="0" sldId="2147483840"/>
            <pc:sldLayoutMk cId="0" sldId="2147483846"/>
          </pc:sldLayoutMkLst>
        </pc:sldLayoutChg>
        <pc:sldLayoutChg chg="modTransition">
          <pc:chgData name="Manly Luscombe" userId="d66a401e1e7a39bf" providerId="LiveId" clId="{E694AC92-D4CF-414D-A940-8ECA1058213E}" dt="2024-05-13T21:40:04.792" v="1037"/>
          <pc:sldLayoutMkLst>
            <pc:docMk/>
            <pc:sldMasterMk cId="0" sldId="2147483840"/>
            <pc:sldLayoutMk cId="0" sldId="2147483847"/>
          </pc:sldLayoutMkLst>
        </pc:sldLayoutChg>
        <pc:sldLayoutChg chg="modTransition">
          <pc:chgData name="Manly Luscombe" userId="d66a401e1e7a39bf" providerId="LiveId" clId="{E694AC92-D4CF-414D-A940-8ECA1058213E}" dt="2024-05-13T21:40:04.792" v="1037"/>
          <pc:sldLayoutMkLst>
            <pc:docMk/>
            <pc:sldMasterMk cId="0" sldId="2147483840"/>
            <pc:sldLayoutMk cId="0" sldId="2147483848"/>
          </pc:sldLayoutMkLst>
        </pc:sldLayoutChg>
        <pc:sldLayoutChg chg="modTransition">
          <pc:chgData name="Manly Luscombe" userId="d66a401e1e7a39bf" providerId="LiveId" clId="{E694AC92-D4CF-414D-A940-8ECA1058213E}" dt="2024-05-13T21:40:04.792" v="1037"/>
          <pc:sldLayoutMkLst>
            <pc:docMk/>
            <pc:sldMasterMk cId="0" sldId="2147483840"/>
            <pc:sldLayoutMk cId="0" sldId="2147483849"/>
          </pc:sldLayoutMkLst>
        </pc:sldLayoutChg>
        <pc:sldLayoutChg chg="modTransition">
          <pc:chgData name="Manly Luscombe" userId="d66a401e1e7a39bf" providerId="LiveId" clId="{E694AC92-D4CF-414D-A940-8ECA1058213E}" dt="2024-05-13T21:40:04.792" v="1037"/>
          <pc:sldLayoutMkLst>
            <pc:docMk/>
            <pc:sldMasterMk cId="0" sldId="2147483840"/>
            <pc:sldLayoutMk cId="0" sldId="2147483850"/>
          </pc:sldLayoutMkLst>
        </pc:sldLayoutChg>
        <pc:sldLayoutChg chg="modTransition">
          <pc:chgData name="Manly Luscombe" userId="d66a401e1e7a39bf" providerId="LiveId" clId="{E694AC92-D4CF-414D-A940-8ECA1058213E}" dt="2024-05-13T21:40:04.792" v="1037"/>
          <pc:sldLayoutMkLst>
            <pc:docMk/>
            <pc:sldMasterMk cId="0" sldId="2147483840"/>
            <pc:sldLayoutMk cId="0" sldId="2147483851"/>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5/13/2024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transition spd="slow">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5/13/2024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transitio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5/13/2024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5/13/2024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5/13/2024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5/13/2024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5/13/2024</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5/13/2024</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5/13/2024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transitio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5/13/2024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transition spd="slow">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50000"/>
              <a:lumOff val="5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5/13/2024</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bg2">
                    <a:lumMod val="40000"/>
                    <a:lumOff val="60000"/>
                  </a:schemeClr>
                </a:solidFill>
              </a:defRPr>
            </a:lvl1pPr>
          </a:lstStyle>
          <a:p>
            <a:fld id="{5586B75A-687E-405C-8A0B-8D00578BA2C3}" type="datetimeFigureOut">
              <a:rPr lang="en-US" dirty="0"/>
              <a:pPr/>
              <a:t>5/13/2024</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bg2">
                    <a:lumMod val="40000"/>
                    <a:lumOff val="6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ransition spd="slow">
    <p:cover/>
  </p:transition>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tabLst>
          <a:tab pos="1143000" algn="l"/>
        </a:tabLst>
        <a:defRPr sz="2000" kern="1200">
          <a:solidFill>
            <a:schemeClr val="bg2">
              <a:lumMod val="20000"/>
              <a:lumOff val="80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800" kern="1200">
          <a:solidFill>
            <a:schemeClr val="bg2">
              <a:lumMod val="20000"/>
              <a:lumOff val="80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600" kern="1200">
          <a:solidFill>
            <a:schemeClr val="bg2">
              <a:lumMod val="20000"/>
              <a:lumOff val="80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378DB-44F8-8FA6-939E-73AFB4BD2456}"/>
              </a:ext>
            </a:extLst>
          </p:cNvPr>
          <p:cNvSpPr>
            <a:spLocks noGrp="1"/>
          </p:cNvSpPr>
          <p:nvPr>
            <p:ph type="ctrTitle"/>
          </p:nvPr>
        </p:nvSpPr>
        <p:spPr>
          <a:xfrm>
            <a:off x="393192" y="2560320"/>
            <a:ext cx="3648456" cy="3026664"/>
          </a:xfrm>
        </p:spPr>
        <p:txBody>
          <a:bodyPr>
            <a:normAutofit/>
          </a:bodyPr>
          <a:lstStyle/>
          <a:p>
            <a:r>
              <a:rPr lang="en-US" dirty="0"/>
              <a:t>The </a:t>
            </a:r>
            <a:br>
              <a:rPr lang="en-US" dirty="0"/>
            </a:br>
            <a:r>
              <a:rPr lang="en-US" dirty="0"/>
              <a:t>Greatest </a:t>
            </a:r>
            <a:br>
              <a:rPr lang="en-US" dirty="0"/>
            </a:br>
            <a:r>
              <a:rPr lang="en-US" dirty="0"/>
              <a:t>Memorial</a:t>
            </a:r>
          </a:p>
        </p:txBody>
      </p:sp>
      <p:pic>
        <p:nvPicPr>
          <p:cNvPr id="1026" name="Picture 2" descr="Lincoln Memorial in Washington, D.C., United States.">
            <a:extLst>
              <a:ext uri="{FF2B5EF4-FFF2-40B4-BE49-F238E27FC236}">
                <a16:creationId xmlns:a16="http://schemas.microsoft.com/office/drawing/2014/main" id="{217568EA-D843-A8C2-9FFC-547138F183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86" y="0"/>
            <a:ext cx="4906537" cy="281635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graves at arlington on memorial day">
            <a:extLst>
              <a:ext uri="{FF2B5EF4-FFF2-40B4-BE49-F238E27FC236}">
                <a16:creationId xmlns:a16="http://schemas.microsoft.com/office/drawing/2014/main" id="{469FDB3B-A4A5-22D8-19D4-0908C9B79F8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59658" y="1070394"/>
            <a:ext cx="3755742" cy="471721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washington monument dusk jan 2006">
            <a:extLst>
              <a:ext uri="{FF2B5EF4-FFF2-40B4-BE49-F238E27FC236}">
                <a16:creationId xmlns:a16="http://schemas.microsoft.com/office/drawing/2014/main" id="{DEB7656C-62F4-1DD6-BA72-48B3181D867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63330" y="134822"/>
            <a:ext cx="2989796" cy="64397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0604307"/>
      </p:ext>
    </p:extLst>
  </p:cSld>
  <p:clrMapOvr>
    <a:masterClrMapping/>
  </p:clrMapOvr>
  <p:transitio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6A98F-0809-FE7E-A19A-7EC1F5A7D664}"/>
              </a:ext>
            </a:extLst>
          </p:cNvPr>
          <p:cNvSpPr>
            <a:spLocks noGrp="1"/>
          </p:cNvSpPr>
          <p:nvPr>
            <p:ph type="title"/>
          </p:nvPr>
        </p:nvSpPr>
        <p:spPr/>
        <p:txBody>
          <a:bodyPr>
            <a:normAutofit/>
          </a:bodyPr>
          <a:lstStyle/>
          <a:p>
            <a:r>
              <a:rPr lang="en-US" sz="4400" dirty="0"/>
              <a:t>2) The Right Spirit</a:t>
            </a:r>
            <a:br>
              <a:rPr lang="en-US" sz="4400" dirty="0"/>
            </a:br>
            <a:br>
              <a:rPr lang="en-US" sz="4400" dirty="0"/>
            </a:br>
            <a:r>
              <a:rPr lang="en-US" sz="4400" dirty="0"/>
              <a:t>Past Present Future</a:t>
            </a:r>
          </a:p>
        </p:txBody>
      </p:sp>
      <p:sp>
        <p:nvSpPr>
          <p:cNvPr id="3" name="Content Placeholder 2">
            <a:extLst>
              <a:ext uri="{FF2B5EF4-FFF2-40B4-BE49-F238E27FC236}">
                <a16:creationId xmlns:a16="http://schemas.microsoft.com/office/drawing/2014/main" id="{BD5D7485-596A-E04E-6352-32F0123EC5DC}"/>
              </a:ext>
            </a:extLst>
          </p:cNvPr>
          <p:cNvSpPr>
            <a:spLocks noGrp="1"/>
          </p:cNvSpPr>
          <p:nvPr>
            <p:ph idx="1"/>
          </p:nvPr>
        </p:nvSpPr>
        <p:spPr/>
        <p:txBody>
          <a:bodyPr>
            <a:normAutofit/>
          </a:bodyPr>
          <a:lstStyle/>
          <a:p>
            <a:pPr marR="0" algn="ctr" rtl="0"/>
            <a:r>
              <a:rPr lang="en-US" sz="3200" b="0" i="0" u="none" strike="noStrike" baseline="0" dirty="0">
                <a:solidFill>
                  <a:schemeClr val="tx1"/>
                </a:solidFill>
                <a:latin typeface="Verdana" panose="020B0604030504040204" pitchFamily="34" charset="0"/>
              </a:rPr>
              <a:t>Notice the </a:t>
            </a:r>
            <a:r>
              <a:rPr lang="en-US" sz="3200" b="0" i="0" u="sng" strike="noStrike" baseline="0" dirty="0">
                <a:solidFill>
                  <a:schemeClr val="tx1"/>
                </a:solidFill>
                <a:latin typeface="Verdana" panose="020B0604030504040204" pitchFamily="34" charset="0"/>
              </a:rPr>
              <a:t>PAST</a:t>
            </a:r>
            <a:r>
              <a:rPr lang="en-US" sz="3200" b="0" i="0" u="none" strike="noStrike" baseline="0" dirty="0">
                <a:solidFill>
                  <a:schemeClr val="tx1"/>
                </a:solidFill>
                <a:latin typeface="Verdana" panose="020B0604030504040204" pitchFamily="34" charset="0"/>
              </a:rPr>
              <a:t> tense</a:t>
            </a:r>
          </a:p>
          <a:p>
            <a:pPr marR="0" algn="l" rtl="0"/>
            <a:r>
              <a:rPr lang="en-US" sz="3200" b="0" i="0" u="none" strike="noStrike" baseline="0" dirty="0">
                <a:solidFill>
                  <a:schemeClr val="tx1"/>
                </a:solidFill>
                <a:latin typeface="Verdana" panose="020B0604030504040204" pitchFamily="34" charset="0"/>
              </a:rPr>
              <a:t>(25)  In the same manner </a:t>
            </a:r>
            <a:r>
              <a:rPr lang="en-US" sz="3200" b="0" i="1" u="none" strike="noStrike" baseline="0" dirty="0">
                <a:solidFill>
                  <a:schemeClr val="tx1"/>
                </a:solidFill>
                <a:latin typeface="Verdana" panose="020B0604030504040204" pitchFamily="34" charset="0"/>
              </a:rPr>
              <a:t>He</a:t>
            </a:r>
            <a:r>
              <a:rPr lang="en-US" sz="3200" b="0" i="0" u="none" strike="noStrike" baseline="0" dirty="0">
                <a:solidFill>
                  <a:schemeClr val="tx1"/>
                </a:solidFill>
                <a:latin typeface="Verdana" panose="020B0604030504040204" pitchFamily="34" charset="0"/>
              </a:rPr>
              <a:t> also </a:t>
            </a:r>
            <a:r>
              <a:rPr lang="en-US" sz="3200" b="0" i="1" u="sng" strike="noStrike" baseline="0" dirty="0">
                <a:solidFill>
                  <a:schemeClr val="tx1"/>
                </a:solidFill>
                <a:latin typeface="Verdana" panose="020B0604030504040204" pitchFamily="34" charset="0"/>
              </a:rPr>
              <a:t>took</a:t>
            </a:r>
            <a:r>
              <a:rPr lang="en-US" sz="3200" b="0" i="0" u="sng" strike="noStrike" baseline="0" dirty="0">
                <a:solidFill>
                  <a:schemeClr val="tx1"/>
                </a:solidFill>
                <a:latin typeface="Verdana" panose="020B0604030504040204" pitchFamily="34" charset="0"/>
              </a:rPr>
              <a:t> the cup </a:t>
            </a:r>
            <a:r>
              <a:rPr lang="en-US" sz="3200" b="0" i="0" u="none" strike="noStrike" baseline="0" dirty="0">
                <a:solidFill>
                  <a:schemeClr val="tx1"/>
                </a:solidFill>
                <a:latin typeface="Verdana" panose="020B0604030504040204" pitchFamily="34" charset="0"/>
              </a:rPr>
              <a:t>after supper, saying, "This cup is the new covenant in My blood. This do, as often as you drink </a:t>
            </a:r>
            <a:r>
              <a:rPr lang="en-US" sz="3200" b="0" i="1" u="none" strike="noStrike" baseline="0" dirty="0">
                <a:solidFill>
                  <a:schemeClr val="tx1"/>
                </a:solidFill>
                <a:latin typeface="Verdana" panose="020B0604030504040204" pitchFamily="34" charset="0"/>
              </a:rPr>
              <a:t>it,</a:t>
            </a:r>
            <a:r>
              <a:rPr lang="en-US" sz="3200" b="0" i="0" u="none" strike="noStrike" baseline="0" dirty="0">
                <a:solidFill>
                  <a:schemeClr val="tx1"/>
                </a:solidFill>
                <a:latin typeface="Verdana" panose="020B0604030504040204" pitchFamily="34" charset="0"/>
              </a:rPr>
              <a:t> in remembrance of Me.“ </a:t>
            </a:r>
          </a:p>
        </p:txBody>
      </p:sp>
    </p:spTree>
    <p:extLst>
      <p:ext uri="{BB962C8B-B14F-4D97-AF65-F5344CB8AC3E}">
        <p14:creationId xmlns:p14="http://schemas.microsoft.com/office/powerpoint/2010/main" val="3795633292"/>
      </p:ext>
    </p:extLst>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6A98F-0809-FE7E-A19A-7EC1F5A7D664}"/>
              </a:ext>
            </a:extLst>
          </p:cNvPr>
          <p:cNvSpPr>
            <a:spLocks noGrp="1"/>
          </p:cNvSpPr>
          <p:nvPr>
            <p:ph type="title"/>
          </p:nvPr>
        </p:nvSpPr>
        <p:spPr/>
        <p:txBody>
          <a:bodyPr>
            <a:normAutofit/>
          </a:bodyPr>
          <a:lstStyle/>
          <a:p>
            <a:r>
              <a:rPr lang="en-US" sz="4400" dirty="0"/>
              <a:t>2) The Right Spirit</a:t>
            </a:r>
            <a:br>
              <a:rPr lang="en-US" sz="4400" dirty="0"/>
            </a:br>
            <a:br>
              <a:rPr lang="en-US" sz="4400" dirty="0"/>
            </a:br>
            <a:r>
              <a:rPr lang="en-US" sz="4400" dirty="0"/>
              <a:t>Past Present Future</a:t>
            </a:r>
          </a:p>
        </p:txBody>
      </p:sp>
      <p:sp>
        <p:nvSpPr>
          <p:cNvPr id="3" name="Content Placeholder 2">
            <a:extLst>
              <a:ext uri="{FF2B5EF4-FFF2-40B4-BE49-F238E27FC236}">
                <a16:creationId xmlns:a16="http://schemas.microsoft.com/office/drawing/2014/main" id="{BD5D7485-596A-E04E-6352-32F0123EC5DC}"/>
              </a:ext>
            </a:extLst>
          </p:cNvPr>
          <p:cNvSpPr>
            <a:spLocks noGrp="1"/>
          </p:cNvSpPr>
          <p:nvPr>
            <p:ph idx="1"/>
          </p:nvPr>
        </p:nvSpPr>
        <p:spPr/>
        <p:txBody>
          <a:bodyPr>
            <a:normAutofit/>
          </a:bodyPr>
          <a:lstStyle/>
          <a:p>
            <a:pPr marR="0" algn="ctr" rtl="0"/>
            <a:r>
              <a:rPr lang="en-US" sz="3200" b="0" i="0" u="none" strike="noStrike" baseline="0" dirty="0">
                <a:solidFill>
                  <a:schemeClr val="tx1"/>
                </a:solidFill>
                <a:latin typeface="Verdana" panose="020B0604030504040204" pitchFamily="34" charset="0"/>
              </a:rPr>
              <a:t>Notice the </a:t>
            </a:r>
            <a:r>
              <a:rPr lang="en-US" sz="3200" b="0" i="0" u="sng" strike="noStrike" baseline="0" dirty="0">
                <a:solidFill>
                  <a:schemeClr val="tx1"/>
                </a:solidFill>
                <a:latin typeface="Verdana" panose="020B0604030504040204" pitchFamily="34" charset="0"/>
              </a:rPr>
              <a:t>PRESENT</a:t>
            </a:r>
            <a:r>
              <a:rPr lang="en-US" sz="3200" b="0" i="0" u="none" strike="noStrike" baseline="0" dirty="0">
                <a:solidFill>
                  <a:schemeClr val="tx1"/>
                </a:solidFill>
                <a:latin typeface="Verdana" panose="020B0604030504040204" pitchFamily="34" charset="0"/>
              </a:rPr>
              <a:t> tense</a:t>
            </a:r>
          </a:p>
          <a:p>
            <a:pPr marR="0" algn="l" rtl="0"/>
            <a:r>
              <a:rPr lang="en-US" sz="3200" b="0" i="0" u="none" strike="noStrike" baseline="0" dirty="0">
                <a:solidFill>
                  <a:schemeClr val="tx1"/>
                </a:solidFill>
                <a:latin typeface="Verdana" panose="020B0604030504040204" pitchFamily="34" charset="0"/>
              </a:rPr>
              <a:t>(28)  But </a:t>
            </a:r>
            <a:r>
              <a:rPr lang="en-US" sz="3200" b="0" i="0" u="sng" strike="noStrike" baseline="0" dirty="0">
                <a:solidFill>
                  <a:schemeClr val="tx1"/>
                </a:solidFill>
                <a:latin typeface="Verdana" panose="020B0604030504040204" pitchFamily="34" charset="0"/>
              </a:rPr>
              <a:t>let a man examine himself</a:t>
            </a:r>
            <a:r>
              <a:rPr lang="en-US" sz="3200" b="0" i="0" u="none" strike="noStrike" baseline="0" dirty="0">
                <a:solidFill>
                  <a:schemeClr val="tx1"/>
                </a:solidFill>
                <a:latin typeface="Verdana" panose="020B0604030504040204" pitchFamily="34" charset="0"/>
              </a:rPr>
              <a:t>, and </a:t>
            </a:r>
            <a:r>
              <a:rPr lang="en-US" sz="3200" b="0" i="0" u="sng" strike="noStrike" baseline="0" dirty="0">
                <a:solidFill>
                  <a:schemeClr val="tx1"/>
                </a:solidFill>
                <a:latin typeface="Verdana" panose="020B0604030504040204" pitchFamily="34" charset="0"/>
              </a:rPr>
              <a:t>so let him eat </a:t>
            </a:r>
            <a:r>
              <a:rPr lang="en-US" sz="3200" b="0" i="0" u="none" strike="noStrike" baseline="0" dirty="0">
                <a:solidFill>
                  <a:schemeClr val="tx1"/>
                </a:solidFill>
                <a:latin typeface="Verdana" panose="020B0604030504040204" pitchFamily="34" charset="0"/>
              </a:rPr>
              <a:t>of the bread and drink of the cup.</a:t>
            </a:r>
          </a:p>
        </p:txBody>
      </p:sp>
    </p:spTree>
    <p:extLst>
      <p:ext uri="{BB962C8B-B14F-4D97-AF65-F5344CB8AC3E}">
        <p14:creationId xmlns:p14="http://schemas.microsoft.com/office/powerpoint/2010/main" val="2424859197"/>
      </p:ext>
    </p:extLst>
  </p:cSld>
  <p:clrMapOvr>
    <a:masterClrMapping/>
  </p:clrMapOvr>
  <p:transition spd="slow">
    <p:cov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6A98F-0809-FE7E-A19A-7EC1F5A7D664}"/>
              </a:ext>
            </a:extLst>
          </p:cNvPr>
          <p:cNvSpPr>
            <a:spLocks noGrp="1"/>
          </p:cNvSpPr>
          <p:nvPr>
            <p:ph type="title"/>
          </p:nvPr>
        </p:nvSpPr>
        <p:spPr/>
        <p:txBody>
          <a:bodyPr>
            <a:normAutofit/>
          </a:bodyPr>
          <a:lstStyle/>
          <a:p>
            <a:r>
              <a:rPr lang="en-US" sz="4400" dirty="0"/>
              <a:t>2) The Right Spirit</a:t>
            </a:r>
            <a:br>
              <a:rPr lang="en-US" sz="4400" dirty="0"/>
            </a:br>
            <a:br>
              <a:rPr lang="en-US" sz="4400" dirty="0"/>
            </a:br>
            <a:r>
              <a:rPr lang="en-US" sz="4400" dirty="0"/>
              <a:t>Past Present Future</a:t>
            </a:r>
          </a:p>
        </p:txBody>
      </p:sp>
      <p:sp>
        <p:nvSpPr>
          <p:cNvPr id="3" name="Content Placeholder 2">
            <a:extLst>
              <a:ext uri="{FF2B5EF4-FFF2-40B4-BE49-F238E27FC236}">
                <a16:creationId xmlns:a16="http://schemas.microsoft.com/office/drawing/2014/main" id="{BD5D7485-596A-E04E-6352-32F0123EC5DC}"/>
              </a:ext>
            </a:extLst>
          </p:cNvPr>
          <p:cNvSpPr>
            <a:spLocks noGrp="1"/>
          </p:cNvSpPr>
          <p:nvPr>
            <p:ph idx="1"/>
          </p:nvPr>
        </p:nvSpPr>
        <p:spPr/>
        <p:txBody>
          <a:bodyPr>
            <a:normAutofit/>
          </a:bodyPr>
          <a:lstStyle/>
          <a:p>
            <a:pPr marR="0" algn="ctr" rtl="0"/>
            <a:r>
              <a:rPr lang="en-US" sz="3200" b="0" i="0" u="none" strike="noStrike" baseline="0" dirty="0">
                <a:solidFill>
                  <a:schemeClr val="tx1"/>
                </a:solidFill>
                <a:latin typeface="Verdana" panose="020B0604030504040204" pitchFamily="34" charset="0"/>
              </a:rPr>
              <a:t>Notice the </a:t>
            </a:r>
            <a:r>
              <a:rPr lang="en-US" sz="3200" b="0" i="0" u="sng" strike="noStrike" baseline="0" dirty="0">
                <a:solidFill>
                  <a:schemeClr val="tx1"/>
                </a:solidFill>
                <a:latin typeface="Verdana" panose="020B0604030504040204" pitchFamily="34" charset="0"/>
              </a:rPr>
              <a:t>FUTURE</a:t>
            </a:r>
            <a:r>
              <a:rPr lang="en-US" sz="3200" b="0" i="0" u="none" strike="noStrike" baseline="0" dirty="0">
                <a:solidFill>
                  <a:schemeClr val="tx1"/>
                </a:solidFill>
                <a:latin typeface="Verdana" panose="020B0604030504040204" pitchFamily="34" charset="0"/>
              </a:rPr>
              <a:t> tense</a:t>
            </a:r>
          </a:p>
          <a:p>
            <a:pPr marR="0" algn="l" rtl="0"/>
            <a:r>
              <a:rPr lang="en-US" sz="3200" b="0" i="0" u="none" strike="noStrike" baseline="0" dirty="0">
                <a:solidFill>
                  <a:schemeClr val="tx1"/>
                </a:solidFill>
                <a:latin typeface="Verdana" panose="020B0604030504040204" pitchFamily="34" charset="0"/>
              </a:rPr>
              <a:t>(26)  For </a:t>
            </a:r>
            <a:r>
              <a:rPr lang="en-US" sz="3200" b="0" i="0" u="sng" strike="noStrike" baseline="0" dirty="0">
                <a:solidFill>
                  <a:schemeClr val="tx1"/>
                </a:solidFill>
                <a:latin typeface="Verdana" panose="020B0604030504040204" pitchFamily="34" charset="0"/>
              </a:rPr>
              <a:t>as often</a:t>
            </a:r>
            <a:r>
              <a:rPr lang="en-US" sz="3200" b="0" i="0" u="none" strike="noStrike" baseline="0" dirty="0">
                <a:solidFill>
                  <a:schemeClr val="tx1"/>
                </a:solidFill>
                <a:latin typeface="Verdana" panose="020B0604030504040204" pitchFamily="34" charset="0"/>
              </a:rPr>
              <a:t> as you eat this bread and drink this cup, </a:t>
            </a:r>
            <a:r>
              <a:rPr lang="en-US" sz="3200" b="0" i="0" strike="noStrike" baseline="0" dirty="0">
                <a:solidFill>
                  <a:schemeClr val="tx1"/>
                </a:solidFill>
                <a:latin typeface="Verdana" panose="020B0604030504040204" pitchFamily="34" charset="0"/>
              </a:rPr>
              <a:t>you proclaim the Lord's death </a:t>
            </a:r>
            <a:r>
              <a:rPr lang="en-US" sz="3200" b="0" i="0" u="sng" strike="noStrike" baseline="0" dirty="0">
                <a:solidFill>
                  <a:schemeClr val="tx1"/>
                </a:solidFill>
                <a:latin typeface="Verdana" panose="020B0604030504040204" pitchFamily="34" charset="0"/>
              </a:rPr>
              <a:t>till He comes</a:t>
            </a:r>
            <a:r>
              <a:rPr lang="en-US" sz="3200" b="0" i="0" u="none" strike="noStrike" baseline="0" dirty="0">
                <a:solidFill>
                  <a:schemeClr val="tx1"/>
                </a:solidFill>
                <a:latin typeface="Verdana" panose="020B0604030504040204" pitchFamily="34" charset="0"/>
              </a:rPr>
              <a:t>.</a:t>
            </a:r>
          </a:p>
        </p:txBody>
      </p:sp>
    </p:spTree>
    <p:extLst>
      <p:ext uri="{BB962C8B-B14F-4D97-AF65-F5344CB8AC3E}">
        <p14:creationId xmlns:p14="http://schemas.microsoft.com/office/powerpoint/2010/main" val="1977203609"/>
      </p:ext>
    </p:extLst>
  </p:cSld>
  <p:clrMapOvr>
    <a:masterClrMapping/>
  </p:clrMapOvr>
  <p:transition spd="slow">
    <p:cove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6A98F-0809-FE7E-A19A-7EC1F5A7D664}"/>
              </a:ext>
            </a:extLst>
          </p:cNvPr>
          <p:cNvSpPr>
            <a:spLocks noGrp="1"/>
          </p:cNvSpPr>
          <p:nvPr>
            <p:ph type="title"/>
          </p:nvPr>
        </p:nvSpPr>
        <p:spPr/>
        <p:txBody>
          <a:bodyPr>
            <a:normAutofit/>
          </a:bodyPr>
          <a:lstStyle/>
          <a:p>
            <a:r>
              <a:rPr lang="en-US" sz="4400" dirty="0"/>
              <a:t>3) The Right Time</a:t>
            </a:r>
          </a:p>
        </p:txBody>
      </p:sp>
      <p:sp>
        <p:nvSpPr>
          <p:cNvPr id="3" name="Content Placeholder 2">
            <a:extLst>
              <a:ext uri="{FF2B5EF4-FFF2-40B4-BE49-F238E27FC236}">
                <a16:creationId xmlns:a16="http://schemas.microsoft.com/office/drawing/2014/main" id="{BD5D7485-596A-E04E-6352-32F0123EC5DC}"/>
              </a:ext>
            </a:extLst>
          </p:cNvPr>
          <p:cNvSpPr>
            <a:spLocks noGrp="1"/>
          </p:cNvSpPr>
          <p:nvPr>
            <p:ph idx="1"/>
          </p:nvPr>
        </p:nvSpPr>
        <p:spPr/>
        <p:txBody>
          <a:bodyPr>
            <a:normAutofit/>
          </a:bodyPr>
          <a:lstStyle/>
          <a:p>
            <a:r>
              <a:rPr lang="en-US" sz="3200" b="0" i="0" u="none" strike="noStrike" baseline="0" dirty="0">
                <a:solidFill>
                  <a:schemeClr val="tx1"/>
                </a:solidFill>
                <a:latin typeface="Verdana" panose="020B0604030504040204" pitchFamily="34" charset="0"/>
              </a:rPr>
              <a:t>(Act 20:7)  Now </a:t>
            </a:r>
            <a:r>
              <a:rPr lang="en-US" sz="3200" b="0" i="0" u="sng" strike="noStrike" baseline="0" dirty="0">
                <a:solidFill>
                  <a:schemeClr val="tx1"/>
                </a:solidFill>
                <a:latin typeface="Verdana" panose="020B0604030504040204" pitchFamily="34" charset="0"/>
              </a:rPr>
              <a:t>on the first </a:t>
            </a:r>
            <a:r>
              <a:rPr lang="en-US" sz="3200" b="0" i="1" u="sng" strike="noStrike" baseline="0" dirty="0">
                <a:solidFill>
                  <a:schemeClr val="tx1"/>
                </a:solidFill>
                <a:latin typeface="Verdana" panose="020B0604030504040204" pitchFamily="34" charset="0"/>
              </a:rPr>
              <a:t>day</a:t>
            </a:r>
            <a:r>
              <a:rPr lang="en-US" sz="3200" b="0" i="0" u="sng" strike="noStrike" baseline="0" dirty="0">
                <a:solidFill>
                  <a:schemeClr val="tx1"/>
                </a:solidFill>
                <a:latin typeface="Verdana" panose="020B0604030504040204" pitchFamily="34" charset="0"/>
              </a:rPr>
              <a:t> of the week</a:t>
            </a:r>
            <a:r>
              <a:rPr lang="en-US" sz="3200" b="0" i="0" u="none" strike="noStrike" baseline="0" dirty="0">
                <a:solidFill>
                  <a:schemeClr val="tx1"/>
                </a:solidFill>
                <a:latin typeface="Verdana" panose="020B0604030504040204" pitchFamily="34" charset="0"/>
              </a:rPr>
              <a:t>, when the </a:t>
            </a:r>
            <a:r>
              <a:rPr lang="en-US" sz="3200" b="0" i="0" strike="noStrike" baseline="0" dirty="0">
                <a:solidFill>
                  <a:schemeClr val="tx1"/>
                </a:solidFill>
                <a:latin typeface="Verdana" panose="020B0604030504040204" pitchFamily="34" charset="0"/>
              </a:rPr>
              <a:t>disciples came together to break bread</a:t>
            </a:r>
            <a:r>
              <a:rPr lang="en-US" sz="3200" b="0" i="0" u="none" strike="noStrike" baseline="0" dirty="0">
                <a:solidFill>
                  <a:schemeClr val="tx1"/>
                </a:solidFill>
                <a:latin typeface="Verdana" panose="020B0604030504040204" pitchFamily="34" charset="0"/>
              </a:rPr>
              <a:t>, Paul, ready to depart the next day, spoke to them and continued his message until midnight.</a:t>
            </a:r>
          </a:p>
        </p:txBody>
      </p:sp>
    </p:spTree>
    <p:extLst>
      <p:ext uri="{BB962C8B-B14F-4D97-AF65-F5344CB8AC3E}">
        <p14:creationId xmlns:p14="http://schemas.microsoft.com/office/powerpoint/2010/main" val="3333517754"/>
      </p:ext>
    </p:extLst>
  </p:cSld>
  <p:clrMapOvr>
    <a:masterClrMapping/>
  </p:clrMapOvr>
  <p:transition spd="slow">
    <p:cove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6A98F-0809-FE7E-A19A-7EC1F5A7D664}"/>
              </a:ext>
            </a:extLst>
          </p:cNvPr>
          <p:cNvSpPr>
            <a:spLocks noGrp="1"/>
          </p:cNvSpPr>
          <p:nvPr>
            <p:ph type="title"/>
          </p:nvPr>
        </p:nvSpPr>
        <p:spPr/>
        <p:txBody>
          <a:bodyPr>
            <a:normAutofit/>
          </a:bodyPr>
          <a:lstStyle/>
          <a:p>
            <a:r>
              <a:rPr lang="en-US" sz="4400" dirty="0"/>
              <a:t>4) The Right Elements</a:t>
            </a:r>
          </a:p>
        </p:txBody>
      </p:sp>
      <p:sp>
        <p:nvSpPr>
          <p:cNvPr id="3" name="Content Placeholder 2">
            <a:extLst>
              <a:ext uri="{FF2B5EF4-FFF2-40B4-BE49-F238E27FC236}">
                <a16:creationId xmlns:a16="http://schemas.microsoft.com/office/drawing/2014/main" id="{BD5D7485-596A-E04E-6352-32F0123EC5DC}"/>
              </a:ext>
            </a:extLst>
          </p:cNvPr>
          <p:cNvSpPr>
            <a:spLocks noGrp="1"/>
          </p:cNvSpPr>
          <p:nvPr>
            <p:ph idx="1"/>
          </p:nvPr>
        </p:nvSpPr>
        <p:spPr/>
        <p:txBody>
          <a:bodyPr>
            <a:noAutofit/>
          </a:bodyPr>
          <a:lstStyle/>
          <a:p>
            <a:pPr algn="ctr"/>
            <a:r>
              <a:rPr lang="en-US" sz="2800" b="0" i="0" u="none" strike="noStrike" baseline="0" dirty="0">
                <a:solidFill>
                  <a:schemeClr val="tx1"/>
                </a:solidFill>
                <a:latin typeface="Verdana" panose="020B0604030504040204" pitchFamily="34" charset="0"/>
              </a:rPr>
              <a:t>Unleavened bread</a:t>
            </a:r>
            <a:endParaRPr lang="en-US" sz="2800" dirty="0">
              <a:solidFill>
                <a:schemeClr val="tx1"/>
              </a:solidFill>
              <a:latin typeface="Verdana" panose="020B0604030504040204" pitchFamily="34" charset="0"/>
            </a:endParaRPr>
          </a:p>
          <a:p>
            <a:pPr algn="ctr"/>
            <a:r>
              <a:rPr lang="en-US" sz="2800" b="0" i="0" u="none" strike="noStrike" baseline="0" dirty="0">
                <a:solidFill>
                  <a:schemeClr val="tx1"/>
                </a:solidFill>
                <a:latin typeface="Verdana" panose="020B0604030504040204" pitchFamily="34" charset="0"/>
              </a:rPr>
              <a:t>Fruit of the vine</a:t>
            </a:r>
          </a:p>
          <a:p>
            <a:pPr marL="0" indent="0">
              <a:buNone/>
            </a:pPr>
            <a:endParaRPr lang="en-US" sz="2800" b="0" i="0" u="none" strike="noStrike" baseline="0" dirty="0">
              <a:solidFill>
                <a:schemeClr val="tx1"/>
              </a:solidFill>
              <a:latin typeface="Verdana" panose="020B0604030504040204" pitchFamily="34" charset="0"/>
            </a:endParaRPr>
          </a:p>
          <a:p>
            <a:pPr marR="0" algn="l" rtl="0"/>
            <a:r>
              <a:rPr lang="en-US" sz="2800" b="0" i="0" u="none" strike="noStrike" baseline="0" dirty="0">
                <a:solidFill>
                  <a:schemeClr val="tx1"/>
                </a:solidFill>
                <a:latin typeface="Verdana" panose="020B0604030504040204" pitchFamily="34" charset="0"/>
              </a:rPr>
              <a:t>(Luke 22:19)  And He took bread, gave thanks and broke </a:t>
            </a:r>
            <a:r>
              <a:rPr lang="en-US" sz="2800" b="0" i="1" u="none" strike="noStrike" baseline="0" dirty="0">
                <a:solidFill>
                  <a:schemeClr val="tx1"/>
                </a:solidFill>
                <a:latin typeface="Verdana" panose="020B0604030504040204" pitchFamily="34" charset="0"/>
              </a:rPr>
              <a:t>it,</a:t>
            </a:r>
            <a:r>
              <a:rPr lang="en-US" sz="2800" b="0" i="0" u="none" strike="noStrike" baseline="0" dirty="0">
                <a:solidFill>
                  <a:schemeClr val="tx1"/>
                </a:solidFill>
                <a:latin typeface="Verdana" panose="020B0604030504040204" pitchFamily="34" charset="0"/>
              </a:rPr>
              <a:t> and gave </a:t>
            </a:r>
            <a:r>
              <a:rPr lang="en-US" sz="2800" b="0" i="1" u="none" strike="noStrike" baseline="0" dirty="0">
                <a:solidFill>
                  <a:schemeClr val="tx1"/>
                </a:solidFill>
                <a:latin typeface="Verdana" panose="020B0604030504040204" pitchFamily="34" charset="0"/>
              </a:rPr>
              <a:t>it</a:t>
            </a:r>
            <a:r>
              <a:rPr lang="en-US" sz="2800" b="0" i="0" u="none" strike="noStrike" baseline="0" dirty="0">
                <a:solidFill>
                  <a:schemeClr val="tx1"/>
                </a:solidFill>
                <a:latin typeface="Verdana" panose="020B0604030504040204" pitchFamily="34" charset="0"/>
              </a:rPr>
              <a:t> to them, saying, "This is My body which is given for you; do this in remembrance of Me."</a:t>
            </a:r>
          </a:p>
          <a:p>
            <a:pPr marR="0" algn="l" rtl="0"/>
            <a:r>
              <a:rPr lang="en-US" sz="2800" b="0" i="0" u="none" strike="noStrike" baseline="0" dirty="0">
                <a:solidFill>
                  <a:schemeClr val="tx1"/>
                </a:solidFill>
                <a:latin typeface="Verdana" panose="020B0604030504040204" pitchFamily="34" charset="0"/>
              </a:rPr>
              <a:t>(Mark 14:25)  Assuredly, I say to you, I will no longer drink of the fruit of the vine until that day when I drink it new in the kingdom of God."</a:t>
            </a:r>
          </a:p>
        </p:txBody>
      </p:sp>
    </p:spTree>
    <p:extLst>
      <p:ext uri="{BB962C8B-B14F-4D97-AF65-F5344CB8AC3E}">
        <p14:creationId xmlns:p14="http://schemas.microsoft.com/office/powerpoint/2010/main" val="2442818321"/>
      </p:ext>
    </p:extLst>
  </p:cSld>
  <p:clrMapOvr>
    <a:masterClrMapping/>
  </p:clrMapOvr>
  <p:transition spd="slow">
    <p:cove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6A98F-0809-FE7E-A19A-7EC1F5A7D664}"/>
              </a:ext>
            </a:extLst>
          </p:cNvPr>
          <p:cNvSpPr>
            <a:spLocks noGrp="1"/>
          </p:cNvSpPr>
          <p:nvPr>
            <p:ph type="title"/>
          </p:nvPr>
        </p:nvSpPr>
        <p:spPr/>
        <p:txBody>
          <a:bodyPr>
            <a:normAutofit/>
          </a:bodyPr>
          <a:lstStyle/>
          <a:p>
            <a:r>
              <a:rPr lang="en-US" sz="4400" dirty="0"/>
              <a:t>Conclusion</a:t>
            </a:r>
          </a:p>
        </p:txBody>
      </p:sp>
      <p:sp>
        <p:nvSpPr>
          <p:cNvPr id="3" name="Content Placeholder 2">
            <a:extLst>
              <a:ext uri="{FF2B5EF4-FFF2-40B4-BE49-F238E27FC236}">
                <a16:creationId xmlns:a16="http://schemas.microsoft.com/office/drawing/2014/main" id="{BD5D7485-596A-E04E-6352-32F0123EC5DC}"/>
              </a:ext>
            </a:extLst>
          </p:cNvPr>
          <p:cNvSpPr>
            <a:spLocks noGrp="1"/>
          </p:cNvSpPr>
          <p:nvPr>
            <p:ph idx="1"/>
          </p:nvPr>
        </p:nvSpPr>
        <p:spPr/>
        <p:txBody>
          <a:bodyPr>
            <a:noAutofit/>
          </a:bodyPr>
          <a:lstStyle/>
          <a:p>
            <a:r>
              <a:rPr lang="en-US" sz="2800" b="0" i="0" u="none" strike="noStrike" baseline="0" dirty="0">
                <a:solidFill>
                  <a:schemeClr val="tx1"/>
                </a:solidFill>
                <a:latin typeface="Verdana" panose="020B0604030504040204" pitchFamily="34" charset="0"/>
              </a:rPr>
              <a:t>The Lord’s Supper is the Greatest of all Memorials</a:t>
            </a:r>
          </a:p>
          <a:p>
            <a:r>
              <a:rPr lang="en-US" sz="2800" dirty="0">
                <a:solidFill>
                  <a:schemeClr val="tx1"/>
                </a:solidFill>
                <a:latin typeface="Verdana" panose="020B0604030504040204" pitchFamily="34" charset="0"/>
              </a:rPr>
              <a:t>It is a remembrance of Jesus sacrifice on the cross.</a:t>
            </a:r>
          </a:p>
          <a:p>
            <a:r>
              <a:rPr lang="en-US" sz="2800" b="0" i="0" u="none" strike="noStrike" baseline="0" dirty="0">
                <a:solidFill>
                  <a:schemeClr val="tx1"/>
                </a:solidFill>
                <a:latin typeface="Verdana" panose="020B0604030504040204" pitchFamily="34" charset="0"/>
              </a:rPr>
              <a:t>It is a proclamation that Jesus lives.</a:t>
            </a:r>
          </a:p>
          <a:p>
            <a:r>
              <a:rPr lang="en-US" sz="2800" dirty="0">
                <a:solidFill>
                  <a:schemeClr val="tx1"/>
                </a:solidFill>
                <a:latin typeface="Verdana" panose="020B0604030504040204" pitchFamily="34" charset="0"/>
              </a:rPr>
              <a:t>We must examine ourselves that we may partake of it in a well pleasing manner.</a:t>
            </a:r>
            <a:endParaRPr lang="en-US" sz="2800" b="0" i="0" u="none" strike="noStrike" baseline="0" dirty="0">
              <a:solidFill>
                <a:schemeClr val="tx1"/>
              </a:solidFill>
              <a:latin typeface="Verdana" panose="020B0604030504040204" pitchFamily="34" charset="0"/>
            </a:endParaRPr>
          </a:p>
        </p:txBody>
      </p:sp>
    </p:spTree>
    <p:extLst>
      <p:ext uri="{BB962C8B-B14F-4D97-AF65-F5344CB8AC3E}">
        <p14:creationId xmlns:p14="http://schemas.microsoft.com/office/powerpoint/2010/main" val="4264117325"/>
      </p:ext>
    </p:extLst>
  </p:cSld>
  <p:clrMapOvr>
    <a:masterClrMapping/>
  </p:clrMapOvr>
  <p:transition spd="slow">
    <p:cove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6A98F-0809-FE7E-A19A-7EC1F5A7D664}"/>
              </a:ext>
            </a:extLst>
          </p:cNvPr>
          <p:cNvSpPr>
            <a:spLocks noGrp="1"/>
          </p:cNvSpPr>
          <p:nvPr>
            <p:ph type="title"/>
          </p:nvPr>
        </p:nvSpPr>
        <p:spPr/>
        <p:txBody>
          <a:bodyPr>
            <a:normAutofit/>
          </a:bodyPr>
          <a:lstStyle/>
          <a:p>
            <a:r>
              <a:rPr lang="en-US" sz="4400" dirty="0"/>
              <a:t>Conclusion</a:t>
            </a:r>
          </a:p>
        </p:txBody>
      </p:sp>
      <p:sp>
        <p:nvSpPr>
          <p:cNvPr id="3" name="Content Placeholder 2">
            <a:extLst>
              <a:ext uri="{FF2B5EF4-FFF2-40B4-BE49-F238E27FC236}">
                <a16:creationId xmlns:a16="http://schemas.microsoft.com/office/drawing/2014/main" id="{BD5D7485-596A-E04E-6352-32F0123EC5DC}"/>
              </a:ext>
            </a:extLst>
          </p:cNvPr>
          <p:cNvSpPr>
            <a:spLocks noGrp="1"/>
          </p:cNvSpPr>
          <p:nvPr>
            <p:ph idx="1"/>
          </p:nvPr>
        </p:nvSpPr>
        <p:spPr/>
        <p:txBody>
          <a:bodyPr>
            <a:noAutofit/>
          </a:bodyPr>
          <a:lstStyle/>
          <a:p>
            <a:r>
              <a:rPr lang="en-US" sz="2800" dirty="0">
                <a:solidFill>
                  <a:schemeClr val="tx1"/>
                </a:solidFill>
                <a:latin typeface="Verdana" panose="020B0604030504040204" pitchFamily="34" charset="0"/>
              </a:rPr>
              <a:t>We must examine ourselves that we may partake of it in a well pleasing manner.</a:t>
            </a:r>
          </a:p>
          <a:p>
            <a:pPr algn="ctr"/>
            <a:r>
              <a:rPr lang="en-US" sz="3200" b="1" dirty="0">
                <a:solidFill>
                  <a:schemeClr val="tx1"/>
                </a:solidFill>
                <a:latin typeface="Verdana" panose="020B0604030504040204" pitchFamily="34" charset="0"/>
              </a:rPr>
              <a:t>WARNING!</a:t>
            </a:r>
          </a:p>
          <a:p>
            <a:r>
              <a:rPr lang="en-US" sz="2800" b="0" i="0" u="none" strike="noStrike" baseline="0" dirty="0">
                <a:solidFill>
                  <a:schemeClr val="tx1"/>
                </a:solidFill>
                <a:latin typeface="Verdana" panose="020B0604030504040204" pitchFamily="34" charset="0"/>
              </a:rPr>
              <a:t>(1Corinthians 11:29)  For he who eats and drinks in an unworthy manner eats and drinks judgment to himself, not discerning the Lord's body.</a:t>
            </a:r>
          </a:p>
        </p:txBody>
      </p:sp>
    </p:spTree>
    <p:extLst>
      <p:ext uri="{BB962C8B-B14F-4D97-AF65-F5344CB8AC3E}">
        <p14:creationId xmlns:p14="http://schemas.microsoft.com/office/powerpoint/2010/main" val="3512950459"/>
      </p:ext>
    </p:extLst>
  </p:cSld>
  <p:clrMapOvr>
    <a:masterClrMapping/>
  </p:clrMapOvr>
  <p:transition spd="slow">
    <p:cov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6A98F-0809-FE7E-A19A-7EC1F5A7D664}"/>
              </a:ext>
            </a:extLst>
          </p:cNvPr>
          <p:cNvSpPr>
            <a:spLocks noGrp="1"/>
          </p:cNvSpPr>
          <p:nvPr>
            <p:ph type="title"/>
          </p:nvPr>
        </p:nvSpPr>
        <p:spPr/>
        <p:txBody>
          <a:bodyPr>
            <a:normAutofit/>
          </a:bodyPr>
          <a:lstStyle/>
          <a:p>
            <a:r>
              <a:rPr lang="en-US" sz="4400" dirty="0"/>
              <a:t>Memorial Day</a:t>
            </a:r>
          </a:p>
        </p:txBody>
      </p:sp>
      <p:sp>
        <p:nvSpPr>
          <p:cNvPr id="3" name="Content Placeholder 2">
            <a:extLst>
              <a:ext uri="{FF2B5EF4-FFF2-40B4-BE49-F238E27FC236}">
                <a16:creationId xmlns:a16="http://schemas.microsoft.com/office/drawing/2014/main" id="{BD5D7485-596A-E04E-6352-32F0123EC5DC}"/>
              </a:ext>
            </a:extLst>
          </p:cNvPr>
          <p:cNvSpPr>
            <a:spLocks noGrp="1"/>
          </p:cNvSpPr>
          <p:nvPr>
            <p:ph idx="1"/>
          </p:nvPr>
        </p:nvSpPr>
        <p:spPr/>
        <p:txBody>
          <a:bodyPr>
            <a:normAutofit/>
          </a:bodyPr>
          <a:lstStyle/>
          <a:p>
            <a:r>
              <a:rPr lang="en-US" sz="2800" dirty="0">
                <a:solidFill>
                  <a:schemeClr val="tx1"/>
                </a:solidFill>
                <a:latin typeface="Verdana" panose="020B0604030504040204" pitchFamily="34" charset="0"/>
                <a:ea typeface="Verdana" panose="020B0604030504040204" pitchFamily="34" charset="0"/>
              </a:rPr>
              <a:t>Every year, on the last Monday in May</a:t>
            </a:r>
          </a:p>
          <a:p>
            <a:r>
              <a:rPr lang="en-US" sz="2800" dirty="0">
                <a:solidFill>
                  <a:schemeClr val="tx1"/>
                </a:solidFill>
                <a:latin typeface="Verdana" panose="020B0604030504040204" pitchFamily="34" charset="0"/>
                <a:ea typeface="Verdana" panose="020B0604030504040204" pitchFamily="34" charset="0"/>
              </a:rPr>
              <a:t>Began after the Civil War to honor Confederate dead.</a:t>
            </a:r>
          </a:p>
          <a:p>
            <a:r>
              <a:rPr lang="en-US" sz="2800" dirty="0">
                <a:solidFill>
                  <a:schemeClr val="tx1"/>
                </a:solidFill>
                <a:latin typeface="Verdana" panose="020B0604030504040204" pitchFamily="34" charset="0"/>
                <a:ea typeface="Verdana" panose="020B0604030504040204" pitchFamily="34" charset="0"/>
              </a:rPr>
              <a:t>Later it became a day to remember the lives of all who died in serving their country.</a:t>
            </a:r>
          </a:p>
          <a:p>
            <a:r>
              <a:rPr lang="en-US" sz="2800" dirty="0">
                <a:solidFill>
                  <a:schemeClr val="tx1"/>
                </a:solidFill>
                <a:latin typeface="Verdana" panose="020B0604030504040204" pitchFamily="34" charset="0"/>
                <a:ea typeface="Verdana" panose="020B0604030504040204" pitchFamily="34" charset="0"/>
              </a:rPr>
              <a:t>Today, we honor all who have died – family, friends, etc.</a:t>
            </a:r>
          </a:p>
          <a:p>
            <a:r>
              <a:rPr lang="en-US" sz="2800" dirty="0">
                <a:solidFill>
                  <a:schemeClr val="tx1"/>
                </a:solidFill>
                <a:latin typeface="Verdana" panose="020B0604030504040204" pitchFamily="34" charset="0"/>
                <a:ea typeface="Verdana" panose="020B0604030504040204" pitchFamily="34" charset="0"/>
              </a:rPr>
              <a:t>Years ago, it was called “Decoration Day” – A day to put flowers or other decorations on the graves.</a:t>
            </a:r>
          </a:p>
        </p:txBody>
      </p:sp>
    </p:spTree>
    <p:extLst>
      <p:ext uri="{BB962C8B-B14F-4D97-AF65-F5344CB8AC3E}">
        <p14:creationId xmlns:p14="http://schemas.microsoft.com/office/powerpoint/2010/main" val="3114166563"/>
      </p:ext>
    </p:extLst>
  </p:cSld>
  <p:clrMapOvr>
    <a:masterClrMapping/>
  </p:clrMapOvr>
  <p:transition spd="slow">
    <p:cov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6A98F-0809-FE7E-A19A-7EC1F5A7D664}"/>
              </a:ext>
            </a:extLst>
          </p:cNvPr>
          <p:cNvSpPr>
            <a:spLocks noGrp="1"/>
          </p:cNvSpPr>
          <p:nvPr>
            <p:ph type="title"/>
          </p:nvPr>
        </p:nvSpPr>
        <p:spPr/>
        <p:txBody>
          <a:bodyPr>
            <a:normAutofit/>
          </a:bodyPr>
          <a:lstStyle/>
          <a:p>
            <a:r>
              <a:rPr lang="en-US" sz="4400" dirty="0"/>
              <a:t>Memorial Definition</a:t>
            </a:r>
          </a:p>
        </p:txBody>
      </p:sp>
      <p:sp>
        <p:nvSpPr>
          <p:cNvPr id="3" name="Content Placeholder 2">
            <a:extLst>
              <a:ext uri="{FF2B5EF4-FFF2-40B4-BE49-F238E27FC236}">
                <a16:creationId xmlns:a16="http://schemas.microsoft.com/office/drawing/2014/main" id="{BD5D7485-596A-E04E-6352-32F0123EC5DC}"/>
              </a:ext>
            </a:extLst>
          </p:cNvPr>
          <p:cNvSpPr>
            <a:spLocks noGrp="1"/>
          </p:cNvSpPr>
          <p:nvPr>
            <p:ph idx="1"/>
          </p:nvPr>
        </p:nvSpPr>
        <p:spPr/>
        <p:txBody>
          <a:bodyPr>
            <a:normAutofit/>
          </a:bodyPr>
          <a:lstStyle/>
          <a:p>
            <a:r>
              <a:rPr lang="en-US" sz="2800" dirty="0">
                <a:solidFill>
                  <a:schemeClr val="tx1"/>
                </a:solidFill>
                <a:latin typeface="Verdana" panose="020B0604030504040204" pitchFamily="34" charset="0"/>
                <a:ea typeface="Verdana" panose="020B0604030504040204" pitchFamily="34" charset="0"/>
              </a:rPr>
              <a:t>That which keep alive the memory of someone or some event.</a:t>
            </a:r>
          </a:p>
          <a:p>
            <a:r>
              <a:rPr lang="en-US" sz="2800" dirty="0">
                <a:solidFill>
                  <a:schemeClr val="tx1"/>
                </a:solidFill>
                <a:latin typeface="Verdana" panose="020B0604030504040204" pitchFamily="34" charset="0"/>
                <a:ea typeface="Verdana" panose="020B0604030504040204" pitchFamily="34" charset="0"/>
              </a:rPr>
              <a:t>From the Greek word meaning mindful or remember</a:t>
            </a:r>
          </a:p>
          <a:p>
            <a:r>
              <a:rPr lang="en-US" sz="2800" dirty="0">
                <a:solidFill>
                  <a:schemeClr val="tx1"/>
                </a:solidFill>
                <a:latin typeface="Verdana" panose="020B0604030504040204" pitchFamily="34" charset="0"/>
                <a:ea typeface="Verdana" panose="020B0604030504040204" pitchFamily="34" charset="0"/>
              </a:rPr>
              <a:t>It is seen in what we say or do to honor the person or event.</a:t>
            </a:r>
          </a:p>
        </p:txBody>
      </p:sp>
    </p:spTree>
    <p:extLst>
      <p:ext uri="{BB962C8B-B14F-4D97-AF65-F5344CB8AC3E}">
        <p14:creationId xmlns:p14="http://schemas.microsoft.com/office/powerpoint/2010/main" val="3132598736"/>
      </p:ext>
    </p:extLst>
  </p:cSld>
  <p:clrMapOvr>
    <a:masterClrMapping/>
  </p:clrMapOvr>
  <p:transition spd="slow">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6A98F-0809-FE7E-A19A-7EC1F5A7D664}"/>
              </a:ext>
            </a:extLst>
          </p:cNvPr>
          <p:cNvSpPr>
            <a:spLocks noGrp="1"/>
          </p:cNvSpPr>
          <p:nvPr>
            <p:ph type="title"/>
          </p:nvPr>
        </p:nvSpPr>
        <p:spPr/>
        <p:txBody>
          <a:bodyPr>
            <a:normAutofit/>
          </a:bodyPr>
          <a:lstStyle/>
          <a:p>
            <a:r>
              <a:rPr lang="en-US" sz="4400" dirty="0"/>
              <a:t>Memorials in the Bible</a:t>
            </a:r>
          </a:p>
        </p:txBody>
      </p:sp>
      <p:sp>
        <p:nvSpPr>
          <p:cNvPr id="3" name="Content Placeholder 2">
            <a:extLst>
              <a:ext uri="{FF2B5EF4-FFF2-40B4-BE49-F238E27FC236}">
                <a16:creationId xmlns:a16="http://schemas.microsoft.com/office/drawing/2014/main" id="{BD5D7485-596A-E04E-6352-32F0123EC5DC}"/>
              </a:ext>
            </a:extLst>
          </p:cNvPr>
          <p:cNvSpPr>
            <a:spLocks noGrp="1"/>
          </p:cNvSpPr>
          <p:nvPr>
            <p:ph idx="1"/>
          </p:nvPr>
        </p:nvSpPr>
        <p:spPr/>
        <p:txBody>
          <a:bodyPr>
            <a:normAutofit/>
          </a:bodyPr>
          <a:lstStyle/>
          <a:p>
            <a:r>
              <a:rPr lang="en-US" sz="2800" dirty="0">
                <a:solidFill>
                  <a:schemeClr val="tx1"/>
                </a:solidFill>
                <a:latin typeface="Verdana" panose="020B0604030504040204" pitchFamily="34" charset="0"/>
                <a:ea typeface="Verdana" panose="020B0604030504040204" pitchFamily="34" charset="0"/>
              </a:rPr>
              <a:t>32 times in the Bible</a:t>
            </a:r>
          </a:p>
          <a:p>
            <a:endParaRPr lang="en-US" sz="2800" dirty="0">
              <a:solidFill>
                <a:schemeClr val="tx1"/>
              </a:solidFill>
              <a:latin typeface="Verdana" panose="020B0604030504040204" pitchFamily="34" charset="0"/>
              <a:ea typeface="Verdana" panose="020B0604030504040204" pitchFamily="34" charset="0"/>
            </a:endParaRPr>
          </a:p>
          <a:p>
            <a:pPr marR="0" algn="l" rtl="0"/>
            <a:r>
              <a:rPr lang="en-US" sz="2800" b="1" u="sng" dirty="0">
                <a:solidFill>
                  <a:schemeClr val="tx1"/>
                </a:solidFill>
                <a:latin typeface="Verdana" panose="020B0604030504040204" pitchFamily="34" charset="0"/>
                <a:ea typeface="Verdana" panose="020B0604030504040204" pitchFamily="34" charset="0"/>
              </a:rPr>
              <a:t>Rainbow</a:t>
            </a:r>
            <a:r>
              <a:rPr lang="en-US" sz="2800" dirty="0">
                <a:solidFill>
                  <a:schemeClr val="tx1"/>
                </a:solidFill>
                <a:latin typeface="Verdana" panose="020B0604030504040204" pitchFamily="34" charset="0"/>
                <a:ea typeface="Verdana" panose="020B0604030504040204" pitchFamily="34" charset="0"/>
              </a:rPr>
              <a:t> - </a:t>
            </a:r>
            <a:r>
              <a:rPr lang="en-US" sz="2400" b="0" i="0" u="none" strike="noStrike" baseline="0" dirty="0">
                <a:solidFill>
                  <a:schemeClr val="tx1"/>
                </a:solidFill>
                <a:latin typeface="Verdana" panose="020B0604030504040204" pitchFamily="34" charset="0"/>
              </a:rPr>
              <a:t>(Genesis 9:13)  I set My rainbow in the cloud, and it shall be for the sign of the covenant between Me and the earth.  (14)  It shall be, when I bring a cloud over the earth, that the rainbow shall be seen in the cloud;  (15)  and I will remember My covenant which </a:t>
            </a:r>
            <a:r>
              <a:rPr lang="en-US" sz="2400" b="0" i="1" u="none" strike="noStrike" baseline="0" dirty="0">
                <a:solidFill>
                  <a:schemeClr val="tx1"/>
                </a:solidFill>
                <a:latin typeface="Verdana" panose="020B0604030504040204" pitchFamily="34" charset="0"/>
              </a:rPr>
              <a:t>is</a:t>
            </a:r>
            <a:r>
              <a:rPr lang="en-US" sz="2400" b="0" i="0" u="none" strike="noStrike" baseline="0" dirty="0">
                <a:solidFill>
                  <a:schemeClr val="tx1"/>
                </a:solidFill>
                <a:latin typeface="Verdana" panose="020B0604030504040204" pitchFamily="34" charset="0"/>
              </a:rPr>
              <a:t> between Me and you and every living creature of all flesh; the waters shall never again become a flood to destroy all flesh.</a:t>
            </a:r>
          </a:p>
        </p:txBody>
      </p:sp>
    </p:spTree>
    <p:extLst>
      <p:ext uri="{BB962C8B-B14F-4D97-AF65-F5344CB8AC3E}">
        <p14:creationId xmlns:p14="http://schemas.microsoft.com/office/powerpoint/2010/main" val="3446695502"/>
      </p:ext>
    </p:extLst>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6A98F-0809-FE7E-A19A-7EC1F5A7D664}"/>
              </a:ext>
            </a:extLst>
          </p:cNvPr>
          <p:cNvSpPr>
            <a:spLocks noGrp="1"/>
          </p:cNvSpPr>
          <p:nvPr>
            <p:ph type="title"/>
          </p:nvPr>
        </p:nvSpPr>
        <p:spPr/>
        <p:txBody>
          <a:bodyPr>
            <a:normAutofit/>
          </a:bodyPr>
          <a:lstStyle/>
          <a:p>
            <a:r>
              <a:rPr lang="en-US" sz="4400" dirty="0"/>
              <a:t>Memorials in the Bible</a:t>
            </a:r>
          </a:p>
        </p:txBody>
      </p:sp>
      <p:sp>
        <p:nvSpPr>
          <p:cNvPr id="3" name="Content Placeholder 2">
            <a:extLst>
              <a:ext uri="{FF2B5EF4-FFF2-40B4-BE49-F238E27FC236}">
                <a16:creationId xmlns:a16="http://schemas.microsoft.com/office/drawing/2014/main" id="{BD5D7485-596A-E04E-6352-32F0123EC5DC}"/>
              </a:ext>
            </a:extLst>
          </p:cNvPr>
          <p:cNvSpPr>
            <a:spLocks noGrp="1"/>
          </p:cNvSpPr>
          <p:nvPr>
            <p:ph idx="1"/>
          </p:nvPr>
        </p:nvSpPr>
        <p:spPr/>
        <p:txBody>
          <a:bodyPr>
            <a:normAutofit/>
          </a:bodyPr>
          <a:lstStyle/>
          <a:p>
            <a:r>
              <a:rPr lang="en-US" sz="2800" b="1" u="sng" dirty="0">
                <a:solidFill>
                  <a:schemeClr val="tx1"/>
                </a:solidFill>
                <a:latin typeface="Verdana" panose="020B0604030504040204" pitchFamily="34" charset="0"/>
                <a:ea typeface="Verdana" panose="020B0604030504040204" pitchFamily="34" charset="0"/>
              </a:rPr>
              <a:t>Passover</a:t>
            </a:r>
            <a:r>
              <a:rPr lang="en-US" sz="2800" dirty="0">
                <a:solidFill>
                  <a:schemeClr val="tx1"/>
                </a:solidFill>
                <a:latin typeface="Verdana" panose="020B0604030504040204" pitchFamily="34" charset="0"/>
                <a:ea typeface="Verdana" panose="020B0604030504040204" pitchFamily="34" charset="0"/>
              </a:rPr>
              <a:t> - </a:t>
            </a:r>
            <a:r>
              <a:rPr lang="en-US" sz="2800" b="0" i="0" u="none" strike="noStrike" baseline="0" dirty="0">
                <a:solidFill>
                  <a:schemeClr val="tx1"/>
                </a:solidFill>
                <a:latin typeface="Verdana" panose="020B0604030504040204" pitchFamily="34" charset="0"/>
              </a:rPr>
              <a:t>(Exodus 12:14)  'So this day shall be to you a memorial; and you shall keep it as a feast to the LORD throughout your generations. You shall keep it as a feast by an everlasting ordinance.</a:t>
            </a:r>
          </a:p>
          <a:p>
            <a:pPr marR="0" algn="l" rtl="0"/>
            <a:endParaRPr lang="en-US" sz="2400" b="0" i="0" u="none" strike="noStrike" baseline="0" dirty="0">
              <a:solidFill>
                <a:schemeClr val="tx1"/>
              </a:solidFill>
              <a:latin typeface="Verdana" panose="020B0604030504040204" pitchFamily="34" charset="0"/>
            </a:endParaRPr>
          </a:p>
        </p:txBody>
      </p:sp>
    </p:spTree>
    <p:extLst>
      <p:ext uri="{BB962C8B-B14F-4D97-AF65-F5344CB8AC3E}">
        <p14:creationId xmlns:p14="http://schemas.microsoft.com/office/powerpoint/2010/main" val="570320181"/>
      </p:ext>
    </p:extLst>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6A98F-0809-FE7E-A19A-7EC1F5A7D664}"/>
              </a:ext>
            </a:extLst>
          </p:cNvPr>
          <p:cNvSpPr>
            <a:spLocks noGrp="1"/>
          </p:cNvSpPr>
          <p:nvPr>
            <p:ph type="title"/>
          </p:nvPr>
        </p:nvSpPr>
        <p:spPr/>
        <p:txBody>
          <a:bodyPr>
            <a:normAutofit/>
          </a:bodyPr>
          <a:lstStyle/>
          <a:p>
            <a:r>
              <a:rPr lang="en-US" sz="4400" dirty="0"/>
              <a:t>Memorials in the Bible</a:t>
            </a:r>
          </a:p>
        </p:txBody>
      </p:sp>
      <p:sp>
        <p:nvSpPr>
          <p:cNvPr id="3" name="Content Placeholder 2">
            <a:extLst>
              <a:ext uri="{FF2B5EF4-FFF2-40B4-BE49-F238E27FC236}">
                <a16:creationId xmlns:a16="http://schemas.microsoft.com/office/drawing/2014/main" id="{BD5D7485-596A-E04E-6352-32F0123EC5DC}"/>
              </a:ext>
            </a:extLst>
          </p:cNvPr>
          <p:cNvSpPr>
            <a:spLocks noGrp="1"/>
          </p:cNvSpPr>
          <p:nvPr>
            <p:ph idx="1"/>
          </p:nvPr>
        </p:nvSpPr>
        <p:spPr/>
        <p:txBody>
          <a:bodyPr>
            <a:normAutofit lnSpcReduction="10000"/>
          </a:bodyPr>
          <a:lstStyle/>
          <a:p>
            <a:pPr marR="0" algn="l" rtl="0"/>
            <a:r>
              <a:rPr lang="en-US" sz="2400" b="1" u="sng" dirty="0">
                <a:solidFill>
                  <a:schemeClr val="tx1"/>
                </a:solidFill>
                <a:latin typeface="Verdana" panose="020B0604030504040204" pitchFamily="34" charset="0"/>
                <a:ea typeface="Verdana" panose="020B0604030504040204" pitchFamily="34" charset="0"/>
              </a:rPr>
              <a:t>Sabbath</a:t>
            </a:r>
            <a:r>
              <a:rPr lang="en-US" sz="2400" dirty="0">
                <a:solidFill>
                  <a:schemeClr val="tx1"/>
                </a:solidFill>
                <a:latin typeface="Verdana" panose="020B0604030504040204" pitchFamily="34" charset="0"/>
                <a:ea typeface="Verdana" panose="020B0604030504040204" pitchFamily="34" charset="0"/>
              </a:rPr>
              <a:t> - </a:t>
            </a:r>
            <a:r>
              <a:rPr lang="en-US" sz="2400" b="0" i="0" u="none" strike="noStrike" baseline="0" dirty="0">
                <a:solidFill>
                  <a:schemeClr val="tx1"/>
                </a:solidFill>
                <a:latin typeface="Verdana" panose="020B0604030504040204" pitchFamily="34" charset="0"/>
              </a:rPr>
              <a:t>(Deuteronomy 5:12-14) 'Observe the Sabbath day, to keep it holy, as the LORD your God commanded you. (13)  Six days you shall labor and do all your work,  (14)  but the seventh day </a:t>
            </a:r>
            <a:r>
              <a:rPr lang="en-US" sz="2400" b="0" i="1" u="none" strike="noStrike" baseline="0" dirty="0">
                <a:solidFill>
                  <a:schemeClr val="tx1"/>
                </a:solidFill>
                <a:latin typeface="Verdana" panose="020B0604030504040204" pitchFamily="34" charset="0"/>
              </a:rPr>
              <a:t>is</a:t>
            </a:r>
            <a:r>
              <a:rPr lang="en-US" sz="2400" b="0" i="0" u="none" strike="noStrike" baseline="0" dirty="0">
                <a:solidFill>
                  <a:schemeClr val="tx1"/>
                </a:solidFill>
                <a:latin typeface="Verdana" panose="020B0604030504040204" pitchFamily="34" charset="0"/>
              </a:rPr>
              <a:t> the Sabbath of the LORD your God. </a:t>
            </a:r>
            <a:r>
              <a:rPr lang="en-US" sz="2400" b="0" i="1" u="none" strike="noStrike" baseline="0" dirty="0">
                <a:solidFill>
                  <a:schemeClr val="tx1"/>
                </a:solidFill>
                <a:latin typeface="Verdana" panose="020B0604030504040204" pitchFamily="34" charset="0"/>
              </a:rPr>
              <a:t>In it</a:t>
            </a:r>
            <a:r>
              <a:rPr lang="en-US" sz="2400" b="0" i="0" u="none" strike="noStrike" baseline="0" dirty="0">
                <a:solidFill>
                  <a:schemeClr val="tx1"/>
                </a:solidFill>
                <a:latin typeface="Verdana" panose="020B0604030504040204" pitchFamily="34" charset="0"/>
              </a:rPr>
              <a:t> you shall do no work: you, nor your son, nor your daughter, nor your male servant, nor your female servant, nor your ox, nor your donkey, nor any of your cattle, nor your stranger who </a:t>
            </a:r>
            <a:r>
              <a:rPr lang="en-US" sz="2400" b="0" i="1" u="none" strike="noStrike" baseline="0" dirty="0">
                <a:solidFill>
                  <a:schemeClr val="tx1"/>
                </a:solidFill>
                <a:latin typeface="Verdana" panose="020B0604030504040204" pitchFamily="34" charset="0"/>
              </a:rPr>
              <a:t>is</a:t>
            </a:r>
            <a:r>
              <a:rPr lang="en-US" sz="2400" b="0" i="0" u="none" strike="noStrike" baseline="0" dirty="0">
                <a:solidFill>
                  <a:schemeClr val="tx1"/>
                </a:solidFill>
                <a:latin typeface="Verdana" panose="020B0604030504040204" pitchFamily="34" charset="0"/>
              </a:rPr>
              <a:t> within your gates, that your male servant and your female servant may rest as well as you.</a:t>
            </a:r>
          </a:p>
          <a:p>
            <a:pPr marR="0" algn="l" rtl="0"/>
            <a:endParaRPr lang="en-US" sz="2400" b="0" i="0" u="none" strike="noStrike" baseline="0" dirty="0">
              <a:solidFill>
                <a:schemeClr val="tx1"/>
              </a:solidFill>
              <a:latin typeface="Verdana" panose="020B0604030504040204" pitchFamily="34" charset="0"/>
            </a:endParaRPr>
          </a:p>
          <a:p>
            <a:r>
              <a:rPr lang="en-US" sz="2400" b="0" i="0" u="none" strike="noStrike" baseline="0" dirty="0">
                <a:solidFill>
                  <a:schemeClr val="tx1"/>
                </a:solidFill>
                <a:latin typeface="Verdana" panose="020B0604030504040204" pitchFamily="34" charset="0"/>
              </a:rPr>
              <a:t>(Exodus 20:8)  "Remember the Sabbath day, to keep it holy.</a:t>
            </a:r>
          </a:p>
          <a:p>
            <a:pPr marR="0" algn="l" rtl="0"/>
            <a:endParaRPr lang="en-US" sz="2400" b="0" i="0" u="none" strike="noStrike" baseline="0" dirty="0">
              <a:solidFill>
                <a:schemeClr val="tx1"/>
              </a:solidFill>
              <a:latin typeface="Verdana" panose="020B0604030504040204" pitchFamily="34" charset="0"/>
            </a:endParaRPr>
          </a:p>
        </p:txBody>
      </p:sp>
    </p:spTree>
    <p:extLst>
      <p:ext uri="{BB962C8B-B14F-4D97-AF65-F5344CB8AC3E}">
        <p14:creationId xmlns:p14="http://schemas.microsoft.com/office/powerpoint/2010/main" val="1643699834"/>
      </p:ext>
    </p:extLst>
  </p:cSld>
  <p:clrMapOvr>
    <a:masterClrMapping/>
  </p:clrMapOvr>
  <p:transition spd="slow">
    <p:cov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6A98F-0809-FE7E-A19A-7EC1F5A7D664}"/>
              </a:ext>
            </a:extLst>
          </p:cNvPr>
          <p:cNvSpPr>
            <a:spLocks noGrp="1"/>
          </p:cNvSpPr>
          <p:nvPr>
            <p:ph type="title"/>
          </p:nvPr>
        </p:nvSpPr>
        <p:spPr/>
        <p:txBody>
          <a:bodyPr>
            <a:normAutofit/>
          </a:bodyPr>
          <a:lstStyle/>
          <a:p>
            <a:r>
              <a:rPr lang="en-US" sz="4400" dirty="0"/>
              <a:t>The Greatest Memorial – The Lord’s Supper</a:t>
            </a:r>
          </a:p>
        </p:txBody>
      </p:sp>
      <p:sp>
        <p:nvSpPr>
          <p:cNvPr id="3" name="Content Placeholder 2">
            <a:extLst>
              <a:ext uri="{FF2B5EF4-FFF2-40B4-BE49-F238E27FC236}">
                <a16:creationId xmlns:a16="http://schemas.microsoft.com/office/drawing/2014/main" id="{BD5D7485-596A-E04E-6352-32F0123EC5DC}"/>
              </a:ext>
            </a:extLst>
          </p:cNvPr>
          <p:cNvSpPr>
            <a:spLocks noGrp="1"/>
          </p:cNvSpPr>
          <p:nvPr>
            <p:ph idx="1"/>
          </p:nvPr>
        </p:nvSpPr>
        <p:spPr/>
        <p:txBody>
          <a:bodyPr>
            <a:normAutofit/>
          </a:bodyPr>
          <a:lstStyle/>
          <a:p>
            <a:pPr marR="0" algn="l" rtl="0"/>
            <a:r>
              <a:rPr lang="en-US" sz="2400" b="0" i="0" u="none" strike="noStrike" baseline="0" dirty="0">
                <a:solidFill>
                  <a:schemeClr val="tx1"/>
                </a:solidFill>
                <a:latin typeface="Verdana" panose="020B0604030504040204" pitchFamily="34" charset="0"/>
              </a:rPr>
              <a:t>Greater than any person, event or thing. Greater than any monument, stone or shrine.</a:t>
            </a:r>
            <a:endParaRPr lang="en-US" sz="2400" dirty="0">
              <a:solidFill>
                <a:schemeClr val="tx1"/>
              </a:solidFill>
              <a:latin typeface="Verdana" panose="020B0604030504040204" pitchFamily="34" charset="0"/>
            </a:endParaRPr>
          </a:p>
          <a:p>
            <a:pPr marR="0" algn="l" rtl="0"/>
            <a:r>
              <a:rPr lang="en-US" sz="2400" b="0" i="0" u="none" strike="noStrike" baseline="0" dirty="0">
                <a:solidFill>
                  <a:schemeClr val="tx1"/>
                </a:solidFill>
                <a:latin typeface="Verdana" panose="020B0604030504040204" pitchFamily="34" charset="0"/>
              </a:rPr>
              <a:t>It was begun by Jesus as a memorial to His suffering for sins.</a:t>
            </a:r>
          </a:p>
          <a:p>
            <a:r>
              <a:rPr lang="en-US" sz="2400" b="0" i="0" u="none" strike="noStrike" baseline="0" dirty="0">
                <a:solidFill>
                  <a:schemeClr val="tx1"/>
                </a:solidFill>
                <a:latin typeface="Verdana" panose="020B0604030504040204" pitchFamily="34" charset="0"/>
              </a:rPr>
              <a:t>(Luke 22:19)  And He took bread, gave thanks and broke </a:t>
            </a:r>
            <a:r>
              <a:rPr lang="en-US" sz="2400" b="0" i="1" u="none" strike="noStrike" baseline="0" dirty="0">
                <a:solidFill>
                  <a:schemeClr val="tx1"/>
                </a:solidFill>
                <a:latin typeface="Verdana" panose="020B0604030504040204" pitchFamily="34" charset="0"/>
              </a:rPr>
              <a:t>it,</a:t>
            </a:r>
            <a:r>
              <a:rPr lang="en-US" sz="2400" b="0" i="0" u="none" strike="noStrike" baseline="0" dirty="0">
                <a:solidFill>
                  <a:schemeClr val="tx1"/>
                </a:solidFill>
                <a:latin typeface="Verdana" panose="020B0604030504040204" pitchFamily="34" charset="0"/>
              </a:rPr>
              <a:t> and gave </a:t>
            </a:r>
            <a:r>
              <a:rPr lang="en-US" sz="2400" b="0" i="1" u="none" strike="noStrike" baseline="0" dirty="0">
                <a:solidFill>
                  <a:schemeClr val="tx1"/>
                </a:solidFill>
                <a:latin typeface="Verdana" panose="020B0604030504040204" pitchFamily="34" charset="0"/>
              </a:rPr>
              <a:t>it</a:t>
            </a:r>
            <a:r>
              <a:rPr lang="en-US" sz="2400" b="0" i="0" u="none" strike="noStrike" baseline="0" dirty="0">
                <a:solidFill>
                  <a:schemeClr val="tx1"/>
                </a:solidFill>
                <a:latin typeface="Verdana" panose="020B0604030504040204" pitchFamily="34" charset="0"/>
              </a:rPr>
              <a:t> to them, saying, "This is My body which is given for you; </a:t>
            </a:r>
            <a:r>
              <a:rPr lang="en-US" sz="2400" b="1" i="0" u="sng" strike="noStrike" baseline="0" dirty="0">
                <a:solidFill>
                  <a:schemeClr val="tx1"/>
                </a:solidFill>
                <a:latin typeface="Verdana" panose="020B0604030504040204" pitchFamily="34" charset="0"/>
              </a:rPr>
              <a:t>do this in remembrance of Me</a:t>
            </a:r>
            <a:r>
              <a:rPr lang="en-US" sz="2400" b="0" i="0" u="none" strike="noStrike" baseline="0" dirty="0">
                <a:solidFill>
                  <a:schemeClr val="tx1"/>
                </a:solidFill>
                <a:latin typeface="Verdana" panose="020B0604030504040204" pitchFamily="34" charset="0"/>
              </a:rPr>
              <a:t>."</a:t>
            </a:r>
          </a:p>
        </p:txBody>
      </p:sp>
    </p:spTree>
    <p:extLst>
      <p:ext uri="{BB962C8B-B14F-4D97-AF65-F5344CB8AC3E}">
        <p14:creationId xmlns:p14="http://schemas.microsoft.com/office/powerpoint/2010/main" val="3745341224"/>
      </p:ext>
    </p:extLst>
  </p:cSld>
  <p:clrMapOvr>
    <a:masterClrMapping/>
  </p:clrMapOvr>
  <p:transition spd="slow">
    <p:cov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6A98F-0809-FE7E-A19A-7EC1F5A7D664}"/>
              </a:ext>
            </a:extLst>
          </p:cNvPr>
          <p:cNvSpPr>
            <a:spLocks noGrp="1"/>
          </p:cNvSpPr>
          <p:nvPr>
            <p:ph type="title"/>
          </p:nvPr>
        </p:nvSpPr>
        <p:spPr/>
        <p:txBody>
          <a:bodyPr>
            <a:normAutofit/>
          </a:bodyPr>
          <a:lstStyle/>
          <a:p>
            <a:r>
              <a:rPr lang="en-US" sz="4400" dirty="0"/>
              <a:t>1) The Right Participants</a:t>
            </a:r>
          </a:p>
        </p:txBody>
      </p:sp>
      <p:sp>
        <p:nvSpPr>
          <p:cNvPr id="3" name="Content Placeholder 2">
            <a:extLst>
              <a:ext uri="{FF2B5EF4-FFF2-40B4-BE49-F238E27FC236}">
                <a16:creationId xmlns:a16="http://schemas.microsoft.com/office/drawing/2014/main" id="{BD5D7485-596A-E04E-6352-32F0123EC5DC}"/>
              </a:ext>
            </a:extLst>
          </p:cNvPr>
          <p:cNvSpPr>
            <a:spLocks noGrp="1"/>
          </p:cNvSpPr>
          <p:nvPr>
            <p:ph idx="1"/>
          </p:nvPr>
        </p:nvSpPr>
        <p:spPr/>
        <p:txBody>
          <a:bodyPr>
            <a:normAutofit/>
          </a:bodyPr>
          <a:lstStyle/>
          <a:p>
            <a:pPr marR="0" algn="l" rtl="0"/>
            <a:r>
              <a:rPr lang="en-US" b="0" i="0" u="none" strike="noStrike" baseline="0" dirty="0">
                <a:solidFill>
                  <a:schemeClr val="tx1"/>
                </a:solidFill>
                <a:latin typeface="Verdana" panose="020B0604030504040204" pitchFamily="34" charset="0"/>
              </a:rPr>
              <a:t>Who is to participate in the Lord’s Supper?</a:t>
            </a:r>
          </a:p>
          <a:p>
            <a:r>
              <a:rPr lang="en-US" b="0" i="0" u="none" strike="noStrike" baseline="0" dirty="0">
                <a:solidFill>
                  <a:schemeClr val="tx1"/>
                </a:solidFill>
                <a:latin typeface="Verdana" panose="020B0604030504040204" pitchFamily="34" charset="0"/>
              </a:rPr>
              <a:t>(Mat 26:29)  But I say to you, I will not drink of this fruit of the vine from now on until that day when I drink it new with you </a:t>
            </a:r>
            <a:r>
              <a:rPr lang="en-US" b="0" i="0" u="sng" strike="noStrike" baseline="0" dirty="0">
                <a:solidFill>
                  <a:schemeClr val="tx1"/>
                </a:solidFill>
                <a:latin typeface="Verdana" panose="020B0604030504040204" pitchFamily="34" charset="0"/>
              </a:rPr>
              <a:t>in My Father's kingdom</a:t>
            </a:r>
            <a:r>
              <a:rPr lang="en-US" b="0" i="0" u="none" strike="noStrike" baseline="0" dirty="0">
                <a:solidFill>
                  <a:schemeClr val="tx1"/>
                </a:solidFill>
                <a:latin typeface="Verdana" panose="020B0604030504040204" pitchFamily="34" charset="0"/>
              </a:rPr>
              <a:t>."</a:t>
            </a:r>
          </a:p>
          <a:p>
            <a:pPr marR="0" algn="l" rtl="0"/>
            <a:r>
              <a:rPr lang="en-US" b="0" i="0" u="none" strike="noStrike" baseline="0" dirty="0">
                <a:solidFill>
                  <a:schemeClr val="tx1"/>
                </a:solidFill>
                <a:latin typeface="Verdana" panose="020B0604030504040204" pitchFamily="34" charset="0"/>
              </a:rPr>
              <a:t>(Act 2:41)  Then those who gladly received his word were baptized; and that day about three thousand souls were added </a:t>
            </a:r>
            <a:r>
              <a:rPr lang="en-US" b="0" i="1" u="none" strike="noStrike" baseline="0" dirty="0">
                <a:solidFill>
                  <a:schemeClr val="tx1"/>
                </a:solidFill>
                <a:latin typeface="Verdana" panose="020B0604030504040204" pitchFamily="34" charset="0"/>
              </a:rPr>
              <a:t>to them.</a:t>
            </a:r>
            <a:endParaRPr lang="en-US" b="0" i="0" u="none" strike="noStrike" baseline="0" dirty="0">
              <a:solidFill>
                <a:schemeClr val="tx1"/>
              </a:solidFill>
              <a:latin typeface="Verdana" panose="020B0604030504040204" pitchFamily="34" charset="0"/>
            </a:endParaRPr>
          </a:p>
          <a:p>
            <a:pPr marR="0" algn="l" rtl="0"/>
            <a:r>
              <a:rPr lang="en-US" b="0" i="0" u="none" strike="noStrike" baseline="0" dirty="0">
                <a:solidFill>
                  <a:schemeClr val="tx1"/>
                </a:solidFill>
                <a:latin typeface="Verdana" panose="020B0604030504040204" pitchFamily="34" charset="0"/>
              </a:rPr>
              <a:t>(Act 2:42)  And </a:t>
            </a:r>
            <a:r>
              <a:rPr lang="en-US" b="0" i="0" u="sng" strike="noStrike" baseline="0" dirty="0">
                <a:solidFill>
                  <a:schemeClr val="tx1"/>
                </a:solidFill>
                <a:latin typeface="Verdana" panose="020B0604030504040204" pitchFamily="34" charset="0"/>
              </a:rPr>
              <a:t>they</a:t>
            </a:r>
            <a:r>
              <a:rPr lang="en-US" b="0" i="0" u="none" strike="noStrike" baseline="0" dirty="0">
                <a:solidFill>
                  <a:schemeClr val="tx1"/>
                </a:solidFill>
                <a:latin typeface="Verdana" panose="020B0604030504040204" pitchFamily="34" charset="0"/>
              </a:rPr>
              <a:t> continued steadfastly in the apostles' doctrine and fellowship, in </a:t>
            </a:r>
            <a:r>
              <a:rPr lang="en-US" b="0" i="0" u="sng" strike="noStrike" baseline="0" dirty="0">
                <a:solidFill>
                  <a:schemeClr val="tx1"/>
                </a:solidFill>
                <a:latin typeface="Verdana" panose="020B0604030504040204" pitchFamily="34" charset="0"/>
              </a:rPr>
              <a:t>the breaking of bread</a:t>
            </a:r>
            <a:r>
              <a:rPr lang="en-US" b="0" i="0" u="none" strike="noStrike" baseline="0" dirty="0">
                <a:solidFill>
                  <a:schemeClr val="tx1"/>
                </a:solidFill>
                <a:latin typeface="Verdana" panose="020B0604030504040204" pitchFamily="34" charset="0"/>
              </a:rPr>
              <a:t>, and in prayers.</a:t>
            </a:r>
          </a:p>
          <a:p>
            <a:r>
              <a:rPr lang="en-US" b="0" i="0" u="none" strike="noStrike" baseline="0" dirty="0">
                <a:solidFill>
                  <a:schemeClr val="tx1"/>
                </a:solidFill>
                <a:latin typeface="Verdana" panose="020B0604030504040204" pitchFamily="34" charset="0"/>
              </a:rPr>
              <a:t>(Act 20:7)  Now on the first </a:t>
            </a:r>
            <a:r>
              <a:rPr lang="en-US" b="0" i="1" u="none" strike="noStrike" baseline="0" dirty="0">
                <a:solidFill>
                  <a:schemeClr val="tx1"/>
                </a:solidFill>
                <a:latin typeface="Verdana" panose="020B0604030504040204" pitchFamily="34" charset="0"/>
              </a:rPr>
              <a:t>day</a:t>
            </a:r>
            <a:r>
              <a:rPr lang="en-US" b="0" i="0" u="none" strike="noStrike" baseline="0" dirty="0">
                <a:solidFill>
                  <a:schemeClr val="tx1"/>
                </a:solidFill>
                <a:latin typeface="Verdana" panose="020B0604030504040204" pitchFamily="34" charset="0"/>
              </a:rPr>
              <a:t> of the week, when the </a:t>
            </a:r>
            <a:r>
              <a:rPr lang="en-US" b="0" i="0" u="sng" strike="noStrike" baseline="0" dirty="0">
                <a:solidFill>
                  <a:schemeClr val="tx1"/>
                </a:solidFill>
                <a:latin typeface="Verdana" panose="020B0604030504040204" pitchFamily="34" charset="0"/>
              </a:rPr>
              <a:t>disciples came together to break bread</a:t>
            </a:r>
            <a:r>
              <a:rPr lang="en-US" b="0" i="0" u="none" strike="noStrike" baseline="0" dirty="0">
                <a:solidFill>
                  <a:schemeClr val="tx1"/>
                </a:solidFill>
                <a:latin typeface="Verdana" panose="020B0604030504040204" pitchFamily="34" charset="0"/>
              </a:rPr>
              <a:t>, Paul, ready to depart the next day, spoke to them and continued his message until midnight.</a:t>
            </a:r>
          </a:p>
        </p:txBody>
      </p:sp>
    </p:spTree>
    <p:extLst>
      <p:ext uri="{BB962C8B-B14F-4D97-AF65-F5344CB8AC3E}">
        <p14:creationId xmlns:p14="http://schemas.microsoft.com/office/powerpoint/2010/main" val="2613777996"/>
      </p:ext>
    </p:extLst>
  </p:cSld>
  <p:clrMapOvr>
    <a:masterClrMapping/>
  </p:clrMapOvr>
  <p:transition spd="slow">
    <p:cov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6A98F-0809-FE7E-A19A-7EC1F5A7D664}"/>
              </a:ext>
            </a:extLst>
          </p:cNvPr>
          <p:cNvSpPr>
            <a:spLocks noGrp="1"/>
          </p:cNvSpPr>
          <p:nvPr>
            <p:ph type="title"/>
          </p:nvPr>
        </p:nvSpPr>
        <p:spPr/>
        <p:txBody>
          <a:bodyPr>
            <a:normAutofit/>
          </a:bodyPr>
          <a:lstStyle/>
          <a:p>
            <a:r>
              <a:rPr lang="en-US" sz="4400" dirty="0"/>
              <a:t>2) The Right Spirit or  mind</a:t>
            </a:r>
          </a:p>
        </p:txBody>
      </p:sp>
      <p:sp>
        <p:nvSpPr>
          <p:cNvPr id="3" name="Content Placeholder 2">
            <a:extLst>
              <a:ext uri="{FF2B5EF4-FFF2-40B4-BE49-F238E27FC236}">
                <a16:creationId xmlns:a16="http://schemas.microsoft.com/office/drawing/2014/main" id="{BD5D7485-596A-E04E-6352-32F0123EC5DC}"/>
              </a:ext>
            </a:extLst>
          </p:cNvPr>
          <p:cNvSpPr>
            <a:spLocks noGrp="1"/>
          </p:cNvSpPr>
          <p:nvPr>
            <p:ph idx="1"/>
          </p:nvPr>
        </p:nvSpPr>
        <p:spPr/>
        <p:txBody>
          <a:bodyPr>
            <a:normAutofit/>
          </a:bodyPr>
          <a:lstStyle/>
          <a:p>
            <a:pPr marR="0" algn="l" rtl="0"/>
            <a:r>
              <a:rPr lang="en-US" sz="1800" b="0" i="0" u="none" strike="noStrike" baseline="0" dirty="0">
                <a:solidFill>
                  <a:schemeClr val="tx1"/>
                </a:solidFill>
                <a:latin typeface="Verdana" panose="020B0604030504040204" pitchFamily="34" charset="0"/>
              </a:rPr>
              <a:t>(Joh 4:24)  God </a:t>
            </a:r>
            <a:r>
              <a:rPr lang="en-US" sz="1800" b="0" i="1" u="none" strike="noStrike" baseline="0" dirty="0">
                <a:solidFill>
                  <a:schemeClr val="tx1"/>
                </a:solidFill>
                <a:latin typeface="Verdana" panose="020B0604030504040204" pitchFamily="34" charset="0"/>
              </a:rPr>
              <a:t>is</a:t>
            </a:r>
            <a:r>
              <a:rPr lang="en-US" sz="1800" b="0" i="0" u="none" strike="noStrike" baseline="0" dirty="0">
                <a:solidFill>
                  <a:schemeClr val="tx1"/>
                </a:solidFill>
                <a:latin typeface="Verdana" panose="020B0604030504040204" pitchFamily="34" charset="0"/>
              </a:rPr>
              <a:t> Spirit, and those who worship Him must worship in spirit and truth.“</a:t>
            </a:r>
          </a:p>
          <a:p>
            <a:pPr marR="0" algn="l" rtl="0"/>
            <a:r>
              <a:rPr lang="en-US" sz="1800" b="0" i="0" u="none" strike="noStrike" baseline="0" dirty="0">
                <a:solidFill>
                  <a:schemeClr val="tx1"/>
                </a:solidFill>
                <a:latin typeface="Verdana" panose="020B0604030504040204" pitchFamily="34" charset="0"/>
              </a:rPr>
              <a:t>(1Corinthians 11:23-29)  For I received from the Lord that which I also delivered to you: that the Lord Jesus on the </a:t>
            </a:r>
            <a:r>
              <a:rPr lang="en-US" sz="1800" b="0" i="1" u="none" strike="noStrike" baseline="0" dirty="0">
                <a:solidFill>
                  <a:schemeClr val="tx1"/>
                </a:solidFill>
                <a:latin typeface="Verdana" panose="020B0604030504040204" pitchFamily="34" charset="0"/>
              </a:rPr>
              <a:t>same</a:t>
            </a:r>
            <a:r>
              <a:rPr lang="en-US" sz="1800" b="0" i="0" u="none" strike="noStrike" baseline="0" dirty="0">
                <a:solidFill>
                  <a:schemeClr val="tx1"/>
                </a:solidFill>
                <a:latin typeface="Verdana" panose="020B0604030504040204" pitchFamily="34" charset="0"/>
              </a:rPr>
              <a:t> night in which He was betrayed took bread; (24)  and when He had given thanks, He broke </a:t>
            </a:r>
            <a:r>
              <a:rPr lang="en-US" sz="1800" b="0" i="1" u="none" strike="noStrike" baseline="0" dirty="0">
                <a:solidFill>
                  <a:schemeClr val="tx1"/>
                </a:solidFill>
                <a:latin typeface="Verdana" panose="020B0604030504040204" pitchFamily="34" charset="0"/>
              </a:rPr>
              <a:t>it</a:t>
            </a:r>
            <a:r>
              <a:rPr lang="en-US" sz="1800" b="0" i="0" u="none" strike="noStrike" baseline="0" dirty="0">
                <a:solidFill>
                  <a:schemeClr val="tx1"/>
                </a:solidFill>
                <a:latin typeface="Verdana" panose="020B0604030504040204" pitchFamily="34" charset="0"/>
              </a:rPr>
              <a:t> and said, "Take, eat; this is My body which is broken for you; do this in remembrance of Me.“ (25)  In the same manner </a:t>
            </a:r>
            <a:r>
              <a:rPr lang="en-US" sz="1800" b="0" i="1" u="none" strike="noStrike" baseline="0" dirty="0">
                <a:solidFill>
                  <a:schemeClr val="tx1"/>
                </a:solidFill>
                <a:latin typeface="Verdana" panose="020B0604030504040204" pitchFamily="34" charset="0"/>
              </a:rPr>
              <a:t>He</a:t>
            </a:r>
            <a:r>
              <a:rPr lang="en-US" sz="1800" b="0" i="0" u="none" strike="noStrike" baseline="0" dirty="0">
                <a:solidFill>
                  <a:schemeClr val="tx1"/>
                </a:solidFill>
                <a:latin typeface="Verdana" panose="020B0604030504040204" pitchFamily="34" charset="0"/>
              </a:rPr>
              <a:t> also </a:t>
            </a:r>
            <a:r>
              <a:rPr lang="en-US" sz="1800" b="0" i="1" u="none" strike="noStrike" baseline="0" dirty="0">
                <a:solidFill>
                  <a:schemeClr val="tx1"/>
                </a:solidFill>
                <a:latin typeface="Verdana" panose="020B0604030504040204" pitchFamily="34" charset="0"/>
              </a:rPr>
              <a:t>took</a:t>
            </a:r>
            <a:r>
              <a:rPr lang="en-US" sz="1800" b="0" i="0" u="none" strike="noStrike" baseline="0" dirty="0">
                <a:solidFill>
                  <a:schemeClr val="tx1"/>
                </a:solidFill>
                <a:latin typeface="Verdana" panose="020B0604030504040204" pitchFamily="34" charset="0"/>
              </a:rPr>
              <a:t> the cup after supper, saying, "This cup is the new covenant in My blood. This do, as often as you drink </a:t>
            </a:r>
            <a:r>
              <a:rPr lang="en-US" sz="1800" b="0" i="1" u="none" strike="noStrike" baseline="0" dirty="0">
                <a:solidFill>
                  <a:schemeClr val="tx1"/>
                </a:solidFill>
                <a:latin typeface="Verdana" panose="020B0604030504040204" pitchFamily="34" charset="0"/>
              </a:rPr>
              <a:t>it,</a:t>
            </a:r>
            <a:r>
              <a:rPr lang="en-US" sz="1800" b="0" i="0" u="none" strike="noStrike" baseline="0" dirty="0">
                <a:solidFill>
                  <a:schemeClr val="tx1"/>
                </a:solidFill>
                <a:latin typeface="Verdana" panose="020B0604030504040204" pitchFamily="34" charset="0"/>
              </a:rPr>
              <a:t> in remembrance of Me.“ (26)  For as often as you eat this bread and drink this cup, you proclaim the Lord's death till He comes. (27)  Therefore whoever eats this bread or drinks </a:t>
            </a:r>
            <a:r>
              <a:rPr lang="en-US" sz="1800" b="0" i="1" u="none" strike="noStrike" baseline="0" dirty="0">
                <a:solidFill>
                  <a:schemeClr val="tx1"/>
                </a:solidFill>
                <a:latin typeface="Verdana" panose="020B0604030504040204" pitchFamily="34" charset="0"/>
              </a:rPr>
              <a:t>this</a:t>
            </a:r>
            <a:r>
              <a:rPr lang="en-US" sz="1800" b="0" i="0" u="none" strike="noStrike" baseline="0" dirty="0">
                <a:solidFill>
                  <a:schemeClr val="tx1"/>
                </a:solidFill>
                <a:latin typeface="Verdana" panose="020B0604030504040204" pitchFamily="34" charset="0"/>
              </a:rPr>
              <a:t> cup of the Lord in an unworthy manner will be guilty of the body and blood of the Lord. (28)  But let a man examine himself, and so let him eat of the bread and drink of the cup. (29)  For he who eats and drinks in an unworthy manner eats and drinks judgment to himself, not discerning the Lord's body.</a:t>
            </a:r>
          </a:p>
        </p:txBody>
      </p:sp>
    </p:spTree>
    <p:extLst>
      <p:ext uri="{BB962C8B-B14F-4D97-AF65-F5344CB8AC3E}">
        <p14:creationId xmlns:p14="http://schemas.microsoft.com/office/powerpoint/2010/main" val="1958643764"/>
      </p:ext>
    </p:extLst>
  </p:cSld>
  <p:clrMapOvr>
    <a:masterClrMapping/>
  </p:clrMapOvr>
  <p:transition spd="slow">
    <p:cover/>
  </p:transition>
</p:sld>
</file>

<file path=ppt/theme/theme1.xml><?xml version="1.0" encoding="utf-8"?>
<a:theme xmlns:a="http://schemas.openxmlformats.org/drawingml/2006/main" name="Frame">
  <a:themeElements>
    <a:clrScheme name="Frame">
      <a:dk1>
        <a:sysClr val="windowText" lastClr="000000"/>
      </a:dk1>
      <a:lt1>
        <a:sysClr val="window" lastClr="FFFFFF"/>
      </a:lt1>
      <a:dk2>
        <a:srgbClr val="4A3F38"/>
      </a:dk2>
      <a:lt2>
        <a:srgbClr val="EEEDCB"/>
      </a:lt2>
      <a:accent1>
        <a:srgbClr val="818E9F"/>
      </a:accent1>
      <a:accent2>
        <a:srgbClr val="D26400"/>
      </a:accent2>
      <a:accent3>
        <a:srgbClr val="C3BA45"/>
      </a:accent3>
      <a:accent4>
        <a:srgbClr val="8A8552"/>
      </a:accent4>
      <a:accent5>
        <a:srgbClr val="F3B843"/>
      </a:accent5>
      <a:accent6>
        <a:srgbClr val="786C71"/>
      </a:accent6>
      <a:hlink>
        <a:srgbClr val="46A7CA"/>
      </a:hlink>
      <a:folHlink>
        <a:srgbClr val="B2B2B2"/>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9935E573-C197-41A8-BCA1-5D5F62C560B7}"/>
    </a:ext>
  </a:extLst>
</a:theme>
</file>

<file path=docProps/app.xml><?xml version="1.0" encoding="utf-8"?>
<Properties xmlns="http://schemas.openxmlformats.org/officeDocument/2006/extended-properties" xmlns:vt="http://schemas.openxmlformats.org/officeDocument/2006/docPropsVTypes">
  <Template>TM03457475[[fn=Frame]]</Template>
  <TotalTime>66</TotalTime>
  <Words>1239</Words>
  <Application>Microsoft Office PowerPoint</Application>
  <PresentationFormat>Widescreen</PresentationFormat>
  <Paragraphs>60</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Corbel</vt:lpstr>
      <vt:lpstr>Verdana</vt:lpstr>
      <vt:lpstr>Wingdings 2</vt:lpstr>
      <vt:lpstr>Frame</vt:lpstr>
      <vt:lpstr>The  Greatest  Memorial</vt:lpstr>
      <vt:lpstr>Memorial Day</vt:lpstr>
      <vt:lpstr>Memorial Definition</vt:lpstr>
      <vt:lpstr>Memorials in the Bible</vt:lpstr>
      <vt:lpstr>Memorials in the Bible</vt:lpstr>
      <vt:lpstr>Memorials in the Bible</vt:lpstr>
      <vt:lpstr>The Greatest Memorial – The Lord’s Supper</vt:lpstr>
      <vt:lpstr>1) The Right Participants</vt:lpstr>
      <vt:lpstr>2) The Right Spirit or  mind</vt:lpstr>
      <vt:lpstr>2) The Right Spirit  Past Present Future</vt:lpstr>
      <vt:lpstr>2) The Right Spirit  Past Present Future</vt:lpstr>
      <vt:lpstr>2) The Right Spirit  Past Present Future</vt:lpstr>
      <vt:lpstr>3) The Right Time</vt:lpstr>
      <vt:lpstr>4) The Right Elements</vt:lpstr>
      <vt:lpstr>Conclusion</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Greatest  Memorial</dc:title>
  <dc:creator>Manly Luscombe</dc:creator>
  <cp:lastModifiedBy>Manly Luscombe</cp:lastModifiedBy>
  <cp:revision>1</cp:revision>
  <dcterms:created xsi:type="dcterms:W3CDTF">2024-05-13T20:34:07Z</dcterms:created>
  <dcterms:modified xsi:type="dcterms:W3CDTF">2024-05-13T21:40:10Z</dcterms:modified>
</cp:coreProperties>
</file>