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media/image3.png" ContentType="image/png"/>
  <Override PartName="/ppt/media/image4.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950e"/>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StarSymbol"/>
              <a:buChar char=""/>
            </a:pPr>
            <a:r>
              <a:rPr lang="en-US" sz="2400" spc="-1">
                <a:latin typeface="Arial"/>
              </a:rPr>
              <a:t>Click to edit the outline text format</a:t>
            </a:r>
            <a:endParaRPr/>
          </a:p>
          <a:p>
            <a:pPr lvl="1" marL="864000" indent="-324000">
              <a:buClr>
                <a:srgbClr val="ffffff"/>
              </a:buClr>
              <a:buSzPct val="75000"/>
              <a:buFont typeface="StarSymbol"/>
              <a:buChar char=""/>
            </a:pPr>
            <a:r>
              <a:rPr lang="en-US" sz="2100" spc="-1">
                <a:latin typeface="Arial"/>
              </a:rPr>
              <a:t>Second Outline Level</a:t>
            </a:r>
            <a:endParaRPr/>
          </a:p>
          <a:p>
            <a:pPr lvl="2" marL="1296000" indent="-288000">
              <a:buClr>
                <a:srgbClr val="ffffff"/>
              </a:buClr>
              <a:buSzPct val="45000"/>
              <a:buFont typeface="StarSymbol"/>
              <a:buChar char=""/>
            </a:pPr>
            <a:r>
              <a:rPr lang="en-US" sz="1800" spc="-1">
                <a:latin typeface="Arial"/>
              </a:rPr>
              <a:t>Third Outline Level</a:t>
            </a:r>
            <a:endParaRPr/>
          </a:p>
          <a:p>
            <a:pPr lvl="3" marL="1728000" indent="-216000">
              <a:buClr>
                <a:srgbClr val="ffffff"/>
              </a:buClr>
              <a:buSzPct val="75000"/>
              <a:buFont typeface="StarSymbol"/>
              <a:buChar char=""/>
            </a:pPr>
            <a:r>
              <a:rPr lang="en-US" sz="1500" spc="-1">
                <a:latin typeface="Arial"/>
              </a:rPr>
              <a:t>Fourth Outline Level</a:t>
            </a:r>
            <a:endParaRPr/>
          </a:p>
          <a:p>
            <a:pPr lvl="4" marL="2160000" indent="-216000">
              <a:buClr>
                <a:srgbClr val="ffffff"/>
              </a:buClr>
              <a:buSzPct val="45000"/>
              <a:buFont typeface="StarSymbol"/>
              <a:buChar char=""/>
            </a:pPr>
            <a:r>
              <a:rPr lang="en-US" sz="1500" spc="-1">
                <a:latin typeface="Arial"/>
              </a:rPr>
              <a:t>Fifth Outline Level</a:t>
            </a:r>
            <a:endParaRPr/>
          </a:p>
          <a:p>
            <a:pPr lvl="5" marL="2592000" indent="-216000">
              <a:buClr>
                <a:srgbClr val="ffffff"/>
              </a:buClr>
              <a:buSzPct val="45000"/>
              <a:buFont typeface="StarSymbol"/>
              <a:buChar char=""/>
            </a:pPr>
            <a:r>
              <a:rPr lang="en-US" sz="1500" spc="-1">
                <a:latin typeface="Arial"/>
              </a:rPr>
              <a:t>Sixth Outline Level</a:t>
            </a:r>
            <a:endParaRPr/>
          </a:p>
          <a:p>
            <a:pPr lvl="6" marL="3024000" indent="-216000">
              <a:buClr>
                <a:srgbClr val="ffffff"/>
              </a:buClr>
              <a:buSzPct val="45000"/>
              <a:buFont typeface="StarSymbol"/>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82D0FB94-F3E0-4A93-8A9B-0EA685C344FC}"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png"/><Relationship Id="rId3"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950e"/>
        </a:solidFill>
      </p:bgPr>
    </p:bg>
    <p:spTree>
      <p:nvGrpSpPr>
        <p:cNvPr id="1" name=""/>
        <p:cNvGrpSpPr/>
        <p:nvPr/>
      </p:nvGrpSpPr>
      <p:grpSpPr>
        <a:xfrm>
          <a:off x="0" y="0"/>
          <a:ext cx="0" cy="0"/>
          <a:chOff x="0" y="0"/>
          <a:chExt cx="0" cy="0"/>
        </a:xfrm>
      </p:grpSpPr>
      <p:sp>
        <p:nvSpPr>
          <p:cNvPr id="39" name="TextShape 1"/>
          <p:cNvSpPr txBox="1"/>
          <p:nvPr/>
        </p:nvSpPr>
        <p:spPr>
          <a:xfrm>
            <a:off x="504000" y="225720"/>
            <a:ext cx="9071640" cy="946800"/>
          </a:xfrm>
          <a:prstGeom prst="rect">
            <a:avLst/>
          </a:prstGeom>
          <a:noFill/>
          <a:ln>
            <a:noFill/>
          </a:ln>
        </p:spPr>
        <p:txBody>
          <a:bodyPr lIns="0" rIns="0" tIns="0" bIns="0" anchor="ctr"/>
          <a:p>
            <a:pPr algn="ctr"/>
            <a:endParaRPr/>
          </a:p>
        </p:txBody>
      </p:sp>
      <p:sp>
        <p:nvSpPr>
          <p:cNvPr id="40" name="TextShape 2"/>
          <p:cNvSpPr txBox="1"/>
          <p:nvPr/>
        </p:nvSpPr>
        <p:spPr>
          <a:xfrm>
            <a:off x="504000" y="1326600"/>
            <a:ext cx="9071640" cy="3288240"/>
          </a:xfrm>
          <a:prstGeom prst="rect">
            <a:avLst/>
          </a:prstGeom>
          <a:noFill/>
          <a:ln>
            <a:noFill/>
          </a:ln>
        </p:spPr>
        <p:txBody>
          <a:bodyPr lIns="0" rIns="0" tIns="0" bIns="0" anchor="ctr"/>
          <a:p>
            <a:pPr algn="ctr">
              <a:lnSpc>
                <a:spcPct val="100000"/>
              </a:lnSpc>
            </a:pPr>
            <a:r>
              <a:rPr b="1" lang="en-US" sz="4000" spc="-1" strike="noStrike">
                <a:solidFill>
                  <a:srgbClr val="000000"/>
                </a:solidFill>
                <a:uFill>
                  <a:solidFill>
                    <a:srgbClr val="ffffff"/>
                  </a:solidFill>
                </a:uFill>
                <a:latin typeface="Arial"/>
                <a:ea typeface="DejaVu Sans"/>
              </a:rPr>
              <a:t>1 Corinthians 13:13  </a:t>
            </a:r>
            <a:endParaRPr/>
          </a:p>
          <a:p>
            <a:pPr algn="ctr">
              <a:lnSpc>
                <a:spcPct val="100000"/>
              </a:lnSpc>
            </a:pPr>
            <a:r>
              <a:rPr b="1" lang="en-US" sz="4000" spc="-1" strike="noStrike">
                <a:solidFill>
                  <a:srgbClr val="000000"/>
                </a:solidFill>
                <a:uFill>
                  <a:solidFill>
                    <a:srgbClr val="ffffff"/>
                  </a:solidFill>
                </a:uFill>
                <a:latin typeface="Arial"/>
                <a:ea typeface="DejaVu Sans"/>
              </a:rPr>
              <a:t>And now abide faith, hope, love, these three; but the greatest of these is love. </a:t>
            </a:r>
            <a:endParaRPr/>
          </a:p>
        </p:txBody>
      </p:sp>
      <p:pic>
        <p:nvPicPr>
          <p:cNvPr id="41" name="" descr=""/>
          <p:cNvPicPr/>
          <p:nvPr/>
        </p:nvPicPr>
        <p:blipFill>
          <a:blip r:embed="rId1"/>
          <a:stretch/>
        </p:blipFill>
        <p:spPr>
          <a:xfrm>
            <a:off x="1463040" y="186480"/>
            <a:ext cx="7322760" cy="481320"/>
          </a:xfrm>
          <a:prstGeom prst="rect">
            <a:avLst/>
          </a:prstGeom>
          <a:ln>
            <a:noFill/>
          </a:ln>
        </p:spPr>
      </p:pic>
      <p:pic>
        <p:nvPicPr>
          <p:cNvPr id="42" name="" descr=""/>
          <p:cNvPicPr/>
          <p:nvPr/>
        </p:nvPicPr>
        <p:blipFill>
          <a:blip r:embed="rId2"/>
          <a:stretch/>
        </p:blipFill>
        <p:spPr>
          <a:xfrm>
            <a:off x="1438920" y="668520"/>
            <a:ext cx="7337520" cy="51372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9"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SERVICE</a:t>
            </a:r>
            <a:endParaRPr/>
          </a:p>
        </p:txBody>
      </p:sp>
      <p:sp>
        <p:nvSpPr>
          <p:cNvPr id="60"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SERVICE – serving others</a:t>
            </a:r>
            <a:endParaRPr/>
          </a:p>
          <a:p>
            <a:pPr>
              <a:lnSpc>
                <a:spcPct val="100000"/>
              </a:lnSpc>
            </a:pPr>
            <a:r>
              <a:rPr b="1" lang="en-US" sz="3470" spc="-1" strike="noStrike">
                <a:solidFill>
                  <a:srgbClr val="800000"/>
                </a:solidFill>
                <a:uFill>
                  <a:solidFill>
                    <a:srgbClr val="ffffff"/>
                  </a:solidFill>
                </a:uFill>
                <a:latin typeface="Arial"/>
                <a:ea typeface="DejaVu Sans"/>
              </a:rPr>
              <a:t>James 1:27 Pure and undefiled religion before God and the Father is this: to visit orphans and widows in their trouble, and to keep oneself unspotted from the world.</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1"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SERVICE</a:t>
            </a:r>
            <a:endParaRPr/>
          </a:p>
        </p:txBody>
      </p:sp>
      <p:sp>
        <p:nvSpPr>
          <p:cNvPr id="62"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SERVICE – serving others</a:t>
            </a:r>
            <a:endParaRPr/>
          </a:p>
          <a:p>
            <a:pPr>
              <a:lnSpc>
                <a:spcPct val="100000"/>
              </a:lnSpc>
            </a:pPr>
            <a:r>
              <a:rPr b="1" lang="en-US" sz="3470" spc="-1" strike="noStrike">
                <a:solidFill>
                  <a:srgbClr val="800000"/>
                </a:solidFill>
                <a:uFill>
                  <a:solidFill>
                    <a:srgbClr val="ffffff"/>
                  </a:solidFill>
                </a:uFill>
                <a:latin typeface="Arial"/>
                <a:ea typeface="DejaVu Sans"/>
              </a:rPr>
              <a:t>Acts 10:38 how God anointed Jesus of Nazareth with the Holy Spirit and with power, who went about doing good and healing all who were oppressed by the devil, for God was with Him.</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3"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VICTORY</a:t>
            </a:r>
            <a:endParaRPr/>
          </a:p>
        </p:txBody>
      </p:sp>
      <p:sp>
        <p:nvSpPr>
          <p:cNvPr id="64"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VICTORY – overcome self and the world</a:t>
            </a:r>
            <a:endParaRPr/>
          </a:p>
          <a:p>
            <a:pPr>
              <a:lnSpc>
                <a:spcPct val="100000"/>
              </a:lnSpc>
            </a:pPr>
            <a:r>
              <a:rPr b="1" lang="en-US" sz="3470" spc="-1" strike="noStrike">
                <a:solidFill>
                  <a:srgbClr val="800000"/>
                </a:solidFill>
                <a:uFill>
                  <a:solidFill>
                    <a:srgbClr val="ffffff"/>
                  </a:solidFill>
                </a:uFill>
                <a:latin typeface="Arial"/>
                <a:ea typeface="DejaVu Sans"/>
              </a:rPr>
              <a:t>Romans 8:31 What then shall we say to these things? If God is for us, who can be against us?</a:t>
            </a:r>
            <a:endParaRPr/>
          </a:p>
          <a:p>
            <a:pPr>
              <a:lnSpc>
                <a:spcPct val="100000"/>
              </a:lnSpc>
            </a:pPr>
            <a:r>
              <a:rPr b="1" lang="en-US" sz="3470" spc="-1" strike="noStrike">
                <a:solidFill>
                  <a:srgbClr val="800000"/>
                </a:solidFill>
                <a:uFill>
                  <a:solidFill>
                    <a:srgbClr val="ffffff"/>
                  </a:solidFill>
                </a:uFill>
                <a:latin typeface="Arial"/>
                <a:ea typeface="DejaVu Sans"/>
              </a:rPr>
              <a:t>Philippians 4:13 I can do all things through Christ who strengthens me. </a:t>
            </a:r>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5"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VICTORY</a:t>
            </a:r>
            <a:endParaRPr/>
          </a:p>
        </p:txBody>
      </p:sp>
      <p:sp>
        <p:nvSpPr>
          <p:cNvPr id="66"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VICTORY – overcome self and the world</a:t>
            </a:r>
            <a:endParaRPr/>
          </a:p>
          <a:p>
            <a:pPr>
              <a:lnSpc>
                <a:spcPct val="100000"/>
              </a:lnSpc>
            </a:pPr>
            <a:r>
              <a:rPr b="1" lang="en-US" sz="3470" spc="-1" strike="noStrike">
                <a:solidFill>
                  <a:srgbClr val="800000"/>
                </a:solidFill>
                <a:uFill>
                  <a:solidFill>
                    <a:srgbClr val="ffffff"/>
                  </a:solidFill>
                </a:uFill>
                <a:latin typeface="Arial"/>
                <a:ea typeface="DejaVu Sans"/>
              </a:rPr>
              <a:t>1 Corinthians 9:27 But I discipline my body and bring it into subjection, lest, when I have preached to others, I myself should become disqualified. </a:t>
            </a:r>
            <a:endParaRPr/>
          </a:p>
          <a:p>
            <a:pPr>
              <a:lnSpc>
                <a:spcPct val="100000"/>
              </a:lnSpc>
            </a:pPr>
            <a:r>
              <a:rPr b="1" lang="en-US" sz="3470" spc="-1" strike="noStrike">
                <a:solidFill>
                  <a:srgbClr val="800000"/>
                </a:solidFill>
                <a:uFill>
                  <a:solidFill>
                    <a:srgbClr val="ffffff"/>
                  </a:solidFill>
                </a:uFill>
                <a:latin typeface="Arial"/>
                <a:ea typeface="DejaVu Sans"/>
              </a:rPr>
              <a:t>Revelation 2:10b Be faithful until death, and I will give you the crown of life.</a:t>
            </a:r>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7"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VICTORY</a:t>
            </a:r>
            <a:endParaRPr/>
          </a:p>
        </p:txBody>
      </p:sp>
      <p:sp>
        <p:nvSpPr>
          <p:cNvPr id="68"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VICTORY – overcome self and the world</a:t>
            </a:r>
            <a:endParaRPr/>
          </a:p>
          <a:p>
            <a:pPr>
              <a:lnSpc>
                <a:spcPct val="100000"/>
              </a:lnSpc>
            </a:pPr>
            <a:r>
              <a:rPr b="1" lang="en-US" sz="3470" spc="-1" strike="noStrike">
                <a:solidFill>
                  <a:srgbClr val="800000"/>
                </a:solidFill>
                <a:uFill>
                  <a:solidFill>
                    <a:srgbClr val="ffffff"/>
                  </a:solidFill>
                </a:uFill>
                <a:latin typeface="Arial"/>
                <a:ea typeface="DejaVu Sans"/>
              </a:rPr>
              <a:t>1 Corinthians 15:55-57 55 "O Death, where is your sting? O Hades, where is your victory?"  56 The sting of death is sin, and the strength of sin is the law. 57 But thanks be to God, who gives us the victory through our Lord Jesus Christ. </a:t>
            </a: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9"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JOY</a:t>
            </a:r>
            <a:endParaRPr/>
          </a:p>
        </p:txBody>
      </p:sp>
      <p:sp>
        <p:nvSpPr>
          <p:cNvPr id="70"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JOY – salvation from sin</a:t>
            </a:r>
            <a:endParaRPr/>
          </a:p>
          <a:p>
            <a:pPr>
              <a:lnSpc>
                <a:spcPct val="100000"/>
              </a:lnSpc>
            </a:pPr>
            <a:r>
              <a:rPr b="1" lang="en-US" sz="3200" spc="-1" strike="noStrike">
                <a:solidFill>
                  <a:srgbClr val="800000"/>
                </a:solidFill>
                <a:uFill>
                  <a:solidFill>
                    <a:srgbClr val="ffffff"/>
                  </a:solidFill>
                </a:uFill>
                <a:latin typeface="Arial"/>
                <a:ea typeface="DejaVu Sans"/>
              </a:rPr>
              <a:t>Acts 8:38-39 38 So he commanded the chariot to stand still. And both Philip and the eunuch went down into the water, and he baptized him. 39 Now when they came up out of the water, the Spirit of the Lord caught Philip away, so that the eunuch saw him no more; and he went on his way rejoicing. </a:t>
            </a: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1"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JOY</a:t>
            </a:r>
            <a:endParaRPr/>
          </a:p>
        </p:txBody>
      </p:sp>
      <p:sp>
        <p:nvSpPr>
          <p:cNvPr id="72"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JOY – salvation from sin</a:t>
            </a:r>
            <a:endParaRPr/>
          </a:p>
          <a:p>
            <a:pPr>
              <a:lnSpc>
                <a:spcPct val="100000"/>
              </a:lnSpc>
            </a:pPr>
            <a:r>
              <a:rPr b="1" lang="en-US" sz="3470" spc="-1" strike="noStrike">
                <a:solidFill>
                  <a:srgbClr val="800000"/>
                </a:solidFill>
                <a:uFill>
                  <a:solidFill>
                    <a:srgbClr val="ffffff"/>
                  </a:solidFill>
                </a:uFill>
                <a:latin typeface="Arial"/>
                <a:ea typeface="DejaVu Sans"/>
              </a:rPr>
              <a:t>Psalm 51:1-2 Have mercy upon me, O God, According to Your lovingkindness; According to the multitude of Your tender mercies, Blot out my transgressions. 2 Wash me thoroughly from my iniquity, And cleanse me from my sin.</a:t>
            </a:r>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3"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JOY</a:t>
            </a:r>
            <a:endParaRPr/>
          </a:p>
        </p:txBody>
      </p:sp>
      <p:sp>
        <p:nvSpPr>
          <p:cNvPr id="74"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JOY – salvation from sin</a:t>
            </a:r>
            <a:endParaRPr/>
          </a:p>
          <a:p>
            <a:pPr>
              <a:lnSpc>
                <a:spcPct val="100000"/>
              </a:lnSpc>
            </a:pPr>
            <a:r>
              <a:rPr b="1" lang="en-US" sz="3200" spc="-1" strike="noStrike">
                <a:solidFill>
                  <a:srgbClr val="800000"/>
                </a:solidFill>
                <a:uFill>
                  <a:solidFill>
                    <a:srgbClr val="ffffff"/>
                  </a:solidFill>
                </a:uFill>
                <a:latin typeface="Arial"/>
                <a:ea typeface="DejaVu Sans"/>
              </a:rPr>
              <a:t>Acts 16:33-34 33 And he took them the same hour of the night and washed their stripes. And immediately he and all his family were baptized. 34 Now when he had brought them into his house, he set food before them; and he rejoiced, having believed in God with all his household.</a:t>
            </a:r>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5"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PRIZE</a:t>
            </a:r>
            <a:endParaRPr/>
          </a:p>
        </p:txBody>
      </p:sp>
      <p:sp>
        <p:nvSpPr>
          <p:cNvPr id="76"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PRIZE – eternal life</a:t>
            </a:r>
            <a:endParaRPr/>
          </a:p>
          <a:p>
            <a:pPr>
              <a:lnSpc>
                <a:spcPct val="100000"/>
              </a:lnSpc>
            </a:pPr>
            <a:r>
              <a:rPr b="1" lang="en-US" sz="3470" spc="-1" strike="noStrike">
                <a:solidFill>
                  <a:srgbClr val="800000"/>
                </a:solidFill>
                <a:uFill>
                  <a:solidFill>
                    <a:srgbClr val="ffffff"/>
                  </a:solidFill>
                </a:uFill>
                <a:latin typeface="Arial"/>
                <a:ea typeface="DejaVu Sans"/>
              </a:rPr>
              <a:t>John 10:10 The thief does not come except to steal, and to kill, and to destroy. I have come that they may have life, and that they may have it more abundantly. </a:t>
            </a:r>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7"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PRIZE</a:t>
            </a:r>
            <a:endParaRPr/>
          </a:p>
        </p:txBody>
      </p:sp>
      <p:sp>
        <p:nvSpPr>
          <p:cNvPr id="78"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PRIZE – eternal life</a:t>
            </a:r>
            <a:endParaRPr/>
          </a:p>
          <a:p>
            <a:pPr>
              <a:lnSpc>
                <a:spcPct val="100000"/>
              </a:lnSpc>
            </a:pPr>
            <a:r>
              <a:rPr b="1" lang="en-US" sz="3470" spc="-1" strike="noStrike">
                <a:solidFill>
                  <a:srgbClr val="800000"/>
                </a:solidFill>
                <a:uFill>
                  <a:solidFill>
                    <a:srgbClr val="ffffff"/>
                  </a:solidFill>
                </a:uFill>
                <a:latin typeface="Arial"/>
                <a:ea typeface="DejaVu Sans"/>
              </a:rPr>
              <a:t>1 Timothy 6:12 Fight the good fight of faith, lay hold on eternal life, to which you were also called and have confessed the good confession in the presence of many witnesses.</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lang="en-US" sz="4479" spc="-1" strike="noStrike">
                <a:solidFill>
                  <a:srgbClr val="000000"/>
                </a:solidFill>
                <a:uFill>
                  <a:solidFill>
                    <a:srgbClr val="ffffff"/>
                  </a:solidFill>
                </a:uFill>
                <a:latin typeface="Arial"/>
                <a:ea typeface="DejaVu Sans"/>
              </a:rPr>
              <a:t>Love</a:t>
            </a:r>
            <a:endParaRPr/>
          </a:p>
        </p:txBody>
      </p:sp>
      <p:sp>
        <p:nvSpPr>
          <p:cNvPr id="44" name="TextShape 2"/>
          <p:cNvSpPr txBox="1"/>
          <p:nvPr/>
        </p:nvSpPr>
        <p:spPr>
          <a:xfrm>
            <a:off x="504000" y="1326600"/>
            <a:ext cx="9071640" cy="3288240"/>
          </a:xfrm>
          <a:prstGeom prst="rect">
            <a:avLst/>
          </a:prstGeom>
          <a:noFill/>
          <a:ln>
            <a:noFill/>
          </a:ln>
        </p:spPr>
        <p:txBody>
          <a:bodyPr lIns="0" rIns="0" tIns="0" bIns="0"/>
          <a:p>
            <a:r>
              <a:rPr b="1" lang="en-US" sz="3600" spc="-1" strike="noStrike">
                <a:solidFill>
                  <a:srgbClr val="800000"/>
                </a:solidFill>
                <a:uFill>
                  <a:solidFill>
                    <a:srgbClr val="ffffff"/>
                  </a:solidFill>
                </a:uFill>
                <a:latin typeface="Arial"/>
                <a:ea typeface="DejaVu Sans"/>
              </a:rPr>
              <a:t>Love sacrifices for the one loved</a:t>
            </a:r>
            <a:endParaRPr/>
          </a:p>
          <a:p>
            <a:pPr>
              <a:lnSpc>
                <a:spcPct val="100000"/>
              </a:lnSpc>
            </a:pPr>
            <a:r>
              <a:rPr b="1" lang="en-US" sz="3600" spc="-1" strike="noStrike">
                <a:solidFill>
                  <a:srgbClr val="800000"/>
                </a:solidFill>
                <a:uFill>
                  <a:solidFill>
                    <a:srgbClr val="ffffff"/>
                  </a:solidFill>
                </a:uFill>
                <a:latin typeface="Arial"/>
                <a:ea typeface="DejaVu Sans"/>
              </a:rPr>
              <a:t> </a:t>
            </a:r>
            <a:endParaRPr/>
          </a:p>
          <a:p>
            <a:pPr>
              <a:lnSpc>
                <a:spcPct val="100000"/>
              </a:lnSpc>
            </a:pPr>
            <a:r>
              <a:rPr b="1" lang="en-US" sz="3600" spc="-1" strike="noStrike">
                <a:solidFill>
                  <a:srgbClr val="800000"/>
                </a:solidFill>
                <a:uFill>
                  <a:solidFill>
                    <a:srgbClr val="ffffff"/>
                  </a:solidFill>
                </a:uFill>
                <a:latin typeface="Arial"/>
                <a:ea typeface="DejaVu Sans"/>
              </a:rPr>
              <a:t>Love gives its best</a:t>
            </a:r>
            <a:endParaRPr/>
          </a:p>
          <a:p>
            <a:pPr>
              <a:lnSpc>
                <a:spcPct val="100000"/>
              </a:lnSpc>
            </a:pPr>
            <a:r>
              <a:rPr b="1" lang="en-US" sz="3600" spc="-1" strike="noStrike">
                <a:solidFill>
                  <a:srgbClr val="800000"/>
                </a:solidFill>
                <a:uFill>
                  <a:solidFill>
                    <a:srgbClr val="ffffff"/>
                  </a:solidFill>
                </a:uFill>
                <a:latin typeface="Arial"/>
                <a:ea typeface="DejaVu Sans"/>
              </a:rPr>
              <a:t> </a:t>
            </a:r>
            <a:endParaRPr/>
          </a:p>
          <a:p>
            <a:pPr>
              <a:lnSpc>
                <a:spcPct val="100000"/>
              </a:lnSpc>
            </a:pPr>
            <a:r>
              <a:rPr b="1" lang="en-US" sz="3600" spc="-1" strike="noStrike">
                <a:solidFill>
                  <a:srgbClr val="800000"/>
                </a:solidFill>
                <a:uFill>
                  <a:solidFill>
                    <a:srgbClr val="ffffff"/>
                  </a:solidFill>
                </a:uFill>
                <a:latin typeface="Arial"/>
                <a:ea typeface="DejaVu Sans"/>
              </a:rPr>
              <a:t>Love makes heavy burdens seem light</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79"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PRIZE</a:t>
            </a:r>
            <a:endParaRPr/>
          </a:p>
        </p:txBody>
      </p:sp>
      <p:sp>
        <p:nvSpPr>
          <p:cNvPr id="80"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PRIZE – eternal life</a:t>
            </a:r>
            <a:endParaRPr/>
          </a:p>
          <a:p>
            <a:pPr>
              <a:lnSpc>
                <a:spcPct val="100000"/>
              </a:lnSpc>
            </a:pPr>
            <a:r>
              <a:rPr b="1" lang="en-US" sz="3470" spc="-1" strike="noStrike">
                <a:solidFill>
                  <a:srgbClr val="800000"/>
                </a:solidFill>
                <a:uFill>
                  <a:solidFill>
                    <a:srgbClr val="ffffff"/>
                  </a:solidFill>
                </a:uFill>
                <a:latin typeface="Arial"/>
                <a:ea typeface="DejaVu Sans"/>
              </a:rPr>
              <a:t>1 Peter 5:4 and when the Chief Shepherd appears, you will receive the crown of glory that does not fade away.</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PURPOSE</a:t>
            </a:r>
            <a:endParaRPr/>
          </a:p>
        </p:txBody>
      </p:sp>
      <p:sp>
        <p:nvSpPr>
          <p:cNvPr id="46" name="TextShape 2"/>
          <p:cNvSpPr txBox="1"/>
          <p:nvPr/>
        </p:nvSpPr>
        <p:spPr>
          <a:xfrm>
            <a:off x="504000" y="1326600"/>
            <a:ext cx="9071640" cy="3288240"/>
          </a:xfrm>
          <a:prstGeom prst="rect">
            <a:avLst/>
          </a:prstGeom>
          <a:noFill/>
          <a:ln>
            <a:noFill/>
          </a:ln>
        </p:spPr>
        <p:txBody>
          <a:bodyPr lIns="0" rIns="0" tIns="0" bIns="0"/>
          <a:p>
            <a:r>
              <a:rPr b="1" lang="en-US" sz="3470" spc="-1" strike="noStrike">
                <a:solidFill>
                  <a:srgbClr val="800000"/>
                </a:solidFill>
                <a:uFill>
                  <a:solidFill>
                    <a:srgbClr val="ffffff"/>
                  </a:solidFill>
                </a:uFill>
                <a:latin typeface="Arial"/>
                <a:ea typeface="DejaVu Sans"/>
              </a:rPr>
              <a:t>Many purposes – family, aid community, become famous, get rich, have power</a:t>
            </a:r>
            <a:endParaRPr/>
          </a:p>
          <a:p>
            <a:pPr>
              <a:lnSpc>
                <a:spcPct val="100000"/>
              </a:lnSpc>
            </a:pPr>
            <a:r>
              <a:rPr b="1" lang="en-US" sz="3470" spc="-1" strike="noStrike">
                <a:solidFill>
                  <a:srgbClr val="800000"/>
                </a:solidFill>
                <a:uFill>
                  <a:solidFill>
                    <a:srgbClr val="ffffff"/>
                  </a:solidFill>
                </a:uFill>
                <a:latin typeface="Arial"/>
                <a:ea typeface="DejaVu Sans"/>
              </a:rPr>
              <a:t>Greatest PURPOSE = Glorify God</a:t>
            </a:r>
            <a:endParaRPr/>
          </a:p>
          <a:p>
            <a:pPr>
              <a:lnSpc>
                <a:spcPct val="100000"/>
              </a:lnSpc>
            </a:pPr>
            <a:r>
              <a:rPr b="1" lang="en-US" sz="3039" spc="-1" strike="noStrike">
                <a:solidFill>
                  <a:srgbClr val="800000"/>
                </a:solidFill>
                <a:uFill>
                  <a:solidFill>
                    <a:srgbClr val="ffffff"/>
                  </a:solidFill>
                </a:uFill>
                <a:latin typeface="Arial"/>
                <a:ea typeface="DejaVu Sans"/>
              </a:rPr>
              <a:t>In our bodies – 1 Corinthians 6:19-20</a:t>
            </a:r>
            <a:endParaRPr/>
          </a:p>
          <a:p>
            <a:pPr>
              <a:lnSpc>
                <a:spcPct val="100000"/>
              </a:lnSpc>
            </a:pPr>
            <a:r>
              <a:rPr b="1" lang="en-US" sz="3039" spc="-1" strike="noStrike">
                <a:solidFill>
                  <a:srgbClr val="800000"/>
                </a:solidFill>
                <a:uFill>
                  <a:solidFill>
                    <a:srgbClr val="ffffff"/>
                  </a:solidFill>
                </a:uFill>
                <a:latin typeface="Arial"/>
                <a:ea typeface="DejaVu Sans"/>
              </a:rPr>
              <a:t>In the church – Ephesians 3:20-21</a:t>
            </a:r>
            <a:endParaRPr/>
          </a:p>
          <a:p>
            <a:pPr>
              <a:lnSpc>
                <a:spcPct val="100000"/>
              </a:lnSpc>
            </a:pPr>
            <a:r>
              <a:rPr b="1" lang="en-US" sz="3039" spc="-1" strike="noStrike">
                <a:solidFill>
                  <a:srgbClr val="800000"/>
                </a:solidFill>
                <a:uFill>
                  <a:solidFill>
                    <a:srgbClr val="ffffff"/>
                  </a:solidFill>
                </a:uFill>
                <a:latin typeface="Arial"/>
                <a:ea typeface="DejaVu Sans"/>
              </a:rPr>
              <a:t>Be fruitful – John 15:8</a:t>
            </a:r>
            <a:endParaRPr/>
          </a:p>
          <a:p>
            <a:pPr>
              <a:lnSpc>
                <a:spcPct val="100000"/>
              </a:lnSpc>
            </a:pPr>
            <a:r>
              <a:rPr b="1" lang="en-US" sz="3039" spc="-1" strike="noStrike">
                <a:solidFill>
                  <a:srgbClr val="800000"/>
                </a:solidFill>
                <a:uFill>
                  <a:solidFill>
                    <a:srgbClr val="ffffff"/>
                  </a:solidFill>
                </a:uFill>
                <a:latin typeface="Arial"/>
                <a:ea typeface="DejaVu Sans"/>
              </a:rPr>
              <a:t>Let light shine – Matthew 5:16</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PRIVILEGE</a:t>
            </a:r>
            <a:endParaRPr/>
          </a:p>
        </p:txBody>
      </p:sp>
      <p:sp>
        <p:nvSpPr>
          <p:cNvPr id="48" name="TextShape 2"/>
          <p:cNvSpPr txBox="1"/>
          <p:nvPr/>
        </p:nvSpPr>
        <p:spPr>
          <a:xfrm>
            <a:off x="504000" y="1172520"/>
            <a:ext cx="9071640" cy="413100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PRIVILEGE = to be a child of God</a:t>
            </a:r>
            <a:endParaRPr/>
          </a:p>
          <a:p>
            <a:pPr>
              <a:lnSpc>
                <a:spcPct val="100000"/>
              </a:lnSpc>
            </a:pPr>
            <a:r>
              <a:rPr b="1" lang="en-US" sz="3200" spc="-1" strike="noStrike">
                <a:solidFill>
                  <a:srgbClr val="800000"/>
                </a:solidFill>
                <a:uFill>
                  <a:solidFill>
                    <a:srgbClr val="ffffff"/>
                  </a:solidFill>
                </a:uFill>
                <a:latin typeface="Arial"/>
                <a:ea typeface="DejaVu Sans"/>
              </a:rPr>
              <a:t>1 John 3:1-2  1 Behold what manner of love the Father has bestowed on us, that we should be called children of God! Therefore the world does not know us, because it did not know Him. 2 Beloved, now we are children of God; and it has not yet been revealed what we shall be, but we know that when He is revealed, we shall be like Him, for we shall see Him as He is.</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PRIVILEGE</a:t>
            </a:r>
            <a:endParaRPr/>
          </a:p>
        </p:txBody>
      </p:sp>
      <p:sp>
        <p:nvSpPr>
          <p:cNvPr id="50" name="TextShape 2"/>
          <p:cNvSpPr txBox="1"/>
          <p:nvPr/>
        </p:nvSpPr>
        <p:spPr>
          <a:xfrm>
            <a:off x="504000" y="1172520"/>
            <a:ext cx="9071640" cy="413100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John 1:11-12 11 He came to His own, and His own did not receive Him. 12 But as many as received Him, to them He gave the right to become children of God, to those who believe in His name</a:t>
            </a:r>
            <a:endParaRPr/>
          </a:p>
          <a:p>
            <a:pPr>
              <a:lnSpc>
                <a:spcPct val="100000"/>
              </a:lnSpc>
            </a:pPr>
            <a:r>
              <a:rPr b="1" lang="en-US" sz="3470" spc="-1" strike="noStrike">
                <a:solidFill>
                  <a:srgbClr val="800000"/>
                </a:solidFill>
                <a:uFill>
                  <a:solidFill>
                    <a:srgbClr val="ffffff"/>
                  </a:solidFill>
                </a:uFill>
                <a:latin typeface="Arial"/>
                <a:ea typeface="DejaVu Sans"/>
              </a:rPr>
              <a:t>Galatians 3:26 For you are all sons of God through faith in Christ Jesus. </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1"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KNOWLEDGE</a:t>
            </a:r>
            <a:endParaRPr/>
          </a:p>
        </p:txBody>
      </p:sp>
      <p:sp>
        <p:nvSpPr>
          <p:cNvPr id="52"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School, college, degrees, books</a:t>
            </a:r>
            <a:endParaRPr/>
          </a:p>
          <a:p>
            <a:pPr>
              <a:lnSpc>
                <a:spcPct val="100000"/>
              </a:lnSpc>
            </a:pPr>
            <a:r>
              <a:rPr b="1" lang="en-US" sz="3470" spc="-1" strike="noStrike">
                <a:solidFill>
                  <a:srgbClr val="800000"/>
                </a:solidFill>
                <a:uFill>
                  <a:solidFill>
                    <a:srgbClr val="ffffff"/>
                  </a:solidFill>
                </a:uFill>
                <a:latin typeface="Arial"/>
                <a:ea typeface="DejaVu Sans"/>
              </a:rPr>
              <a:t>Greatest KNOWLEDGE – to know God</a:t>
            </a:r>
            <a:endParaRPr/>
          </a:p>
          <a:p>
            <a:pPr>
              <a:lnSpc>
                <a:spcPct val="100000"/>
              </a:lnSpc>
            </a:pPr>
            <a:r>
              <a:rPr b="1" lang="en-US" sz="3200" spc="-1" strike="noStrike">
                <a:solidFill>
                  <a:srgbClr val="800000"/>
                </a:solidFill>
                <a:uFill>
                  <a:solidFill>
                    <a:srgbClr val="ffffff"/>
                  </a:solidFill>
                </a:uFill>
                <a:latin typeface="Arial"/>
                <a:ea typeface="DejaVu Sans"/>
              </a:rPr>
              <a:t>John 17:3 And this is eternal life, that they may know You, the only true God, and Jesus Christ whom You have sent. </a:t>
            </a:r>
            <a:endParaRPr/>
          </a:p>
          <a:p>
            <a:pPr>
              <a:lnSpc>
                <a:spcPct val="100000"/>
              </a:lnSpc>
            </a:pPr>
            <a:r>
              <a:rPr b="1" lang="en-US" sz="3200" spc="-1" strike="noStrike">
                <a:solidFill>
                  <a:srgbClr val="800000"/>
                </a:solidFill>
                <a:uFill>
                  <a:solidFill>
                    <a:srgbClr val="ffffff"/>
                  </a:solidFill>
                </a:uFill>
                <a:latin typeface="Arial"/>
                <a:ea typeface="DejaVu Sans"/>
              </a:rPr>
              <a:t>Titus 1:16 They profess to know God, but in works they deny Him, being abominable, disobedient, and disqualified for every good work. </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3"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KNOWLEDGE</a:t>
            </a:r>
            <a:endParaRPr/>
          </a:p>
        </p:txBody>
      </p:sp>
      <p:sp>
        <p:nvSpPr>
          <p:cNvPr id="54" name="TextShape 2"/>
          <p:cNvSpPr txBox="1"/>
          <p:nvPr/>
        </p:nvSpPr>
        <p:spPr>
          <a:xfrm>
            <a:off x="504000" y="1326600"/>
            <a:ext cx="9071640" cy="3288240"/>
          </a:xfrm>
          <a:prstGeom prst="rect">
            <a:avLst/>
          </a:prstGeom>
          <a:noFill/>
          <a:ln>
            <a:noFill/>
          </a:ln>
        </p:spPr>
        <p:txBody>
          <a:bodyPr lIns="0" rIns="0" tIns="0" bIns="0"/>
          <a:p>
            <a:r>
              <a:rPr b="1" lang="en-US" sz="3470" spc="-1" strike="noStrike">
                <a:solidFill>
                  <a:srgbClr val="800000"/>
                </a:solidFill>
                <a:uFill>
                  <a:solidFill>
                    <a:srgbClr val="ffffff"/>
                  </a:solidFill>
                </a:uFill>
                <a:latin typeface="Arial"/>
                <a:ea typeface="DejaVu Sans"/>
              </a:rPr>
              <a:t>Greatest KNOWLEDGE – to know God</a:t>
            </a:r>
            <a:endParaRPr/>
          </a:p>
          <a:p>
            <a:pPr>
              <a:lnSpc>
                <a:spcPct val="100000"/>
              </a:lnSpc>
            </a:pPr>
            <a:r>
              <a:rPr b="1" lang="en-US" sz="3470" spc="-1" strike="noStrike">
                <a:solidFill>
                  <a:srgbClr val="800000"/>
                </a:solidFill>
                <a:uFill>
                  <a:solidFill>
                    <a:srgbClr val="ffffff"/>
                  </a:solidFill>
                </a:uFill>
                <a:latin typeface="Arial"/>
                <a:ea typeface="DejaVu Sans"/>
              </a:rPr>
              <a:t> </a:t>
            </a:r>
            <a:r>
              <a:rPr b="1" lang="en-US" sz="3470" spc="-1" strike="noStrike">
                <a:solidFill>
                  <a:srgbClr val="800000"/>
                </a:solidFill>
                <a:uFill>
                  <a:solidFill>
                    <a:srgbClr val="ffffff"/>
                  </a:solidFill>
                </a:uFill>
                <a:latin typeface="Arial"/>
                <a:ea typeface="DejaVu Sans"/>
              </a:rPr>
              <a:t>1 John 2:3-4 3 Now by this we know that we know Him, if we keep His commandments. 4 He who says, "I know Him," and does not keep His commandments, is a liar, and the truth is not in him. </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5"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WORK</a:t>
            </a:r>
            <a:endParaRPr/>
          </a:p>
        </p:txBody>
      </p:sp>
      <p:sp>
        <p:nvSpPr>
          <p:cNvPr id="56"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Many vocations are important</a:t>
            </a:r>
            <a:endParaRPr/>
          </a:p>
          <a:p>
            <a:pPr>
              <a:lnSpc>
                <a:spcPct val="100000"/>
              </a:lnSpc>
            </a:pPr>
            <a:r>
              <a:rPr b="1" lang="en-US" sz="3470" spc="-1" strike="noStrike">
                <a:solidFill>
                  <a:srgbClr val="800000"/>
                </a:solidFill>
                <a:uFill>
                  <a:solidFill>
                    <a:srgbClr val="ffffff"/>
                  </a:solidFill>
                </a:uFill>
                <a:latin typeface="Arial"/>
                <a:ea typeface="DejaVu Sans"/>
              </a:rPr>
              <a:t>Greatest WORK – winning souls</a:t>
            </a:r>
            <a:endParaRPr/>
          </a:p>
          <a:p>
            <a:pPr>
              <a:lnSpc>
                <a:spcPct val="100000"/>
              </a:lnSpc>
            </a:pPr>
            <a:r>
              <a:rPr b="1" lang="en-US" sz="3470" spc="-1" strike="noStrike">
                <a:solidFill>
                  <a:srgbClr val="800000"/>
                </a:solidFill>
                <a:uFill>
                  <a:solidFill>
                    <a:srgbClr val="ffffff"/>
                  </a:solidFill>
                </a:uFill>
                <a:latin typeface="Arial"/>
                <a:ea typeface="DejaVu Sans"/>
              </a:rPr>
              <a:t>Psalm 126:6 He who continually goes forth weeping, Bearing seed for sowing, Shall doubtless come again with rejoicing, Bringing his sheaves with him.</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7" name="TextShape 1"/>
          <p:cNvSpPr txBox="1"/>
          <p:nvPr/>
        </p:nvSpPr>
        <p:spPr>
          <a:xfrm>
            <a:off x="504000" y="225720"/>
            <a:ext cx="9071640" cy="946800"/>
          </a:xfrm>
          <a:prstGeom prst="rect">
            <a:avLst/>
          </a:prstGeom>
          <a:noFill/>
          <a:ln>
            <a:noFill/>
          </a:ln>
        </p:spPr>
        <p:txBody>
          <a:bodyPr lIns="0" rIns="0" tIns="0" bIns="0" anchor="ctr"/>
          <a:p>
            <a:pPr algn="ctr">
              <a:lnSpc>
                <a:spcPct val="100000"/>
              </a:lnSpc>
            </a:pPr>
            <a:r>
              <a:rPr b="1" lang="en-US" sz="4479" spc="-1" strike="noStrike">
                <a:solidFill>
                  <a:srgbClr val="000000"/>
                </a:solidFill>
                <a:uFill>
                  <a:solidFill>
                    <a:srgbClr val="ffffff"/>
                  </a:solidFill>
                </a:uFill>
                <a:latin typeface="Arial"/>
                <a:ea typeface="DejaVu Sans"/>
              </a:rPr>
              <a:t>Greatest WORK</a:t>
            </a:r>
            <a:endParaRPr/>
          </a:p>
        </p:txBody>
      </p:sp>
      <p:sp>
        <p:nvSpPr>
          <p:cNvPr id="58" name="TextShape 2"/>
          <p:cNvSpPr txBox="1"/>
          <p:nvPr/>
        </p:nvSpPr>
        <p:spPr>
          <a:xfrm>
            <a:off x="504000" y="1326600"/>
            <a:ext cx="9071640" cy="3288240"/>
          </a:xfrm>
          <a:prstGeom prst="rect">
            <a:avLst/>
          </a:prstGeom>
          <a:noFill/>
          <a:ln>
            <a:noFill/>
          </a:ln>
        </p:spPr>
        <p:txBody>
          <a:bodyPr lIns="0" rIns="0" tIns="0" bIns="0"/>
          <a:p>
            <a:pPr>
              <a:lnSpc>
                <a:spcPct val="100000"/>
              </a:lnSpc>
            </a:pPr>
            <a:r>
              <a:rPr b="1" lang="en-US" sz="3470" spc="-1" strike="noStrike">
                <a:solidFill>
                  <a:srgbClr val="800000"/>
                </a:solidFill>
                <a:uFill>
                  <a:solidFill>
                    <a:srgbClr val="ffffff"/>
                  </a:solidFill>
                </a:uFill>
                <a:latin typeface="Arial"/>
                <a:ea typeface="DejaVu Sans"/>
              </a:rPr>
              <a:t>Greatest WORK – winning souls</a:t>
            </a:r>
            <a:endParaRPr/>
          </a:p>
          <a:p>
            <a:pPr>
              <a:lnSpc>
                <a:spcPct val="100000"/>
              </a:lnSpc>
            </a:pPr>
            <a:r>
              <a:rPr b="1" lang="en-US" sz="3470" spc="-1" strike="noStrike">
                <a:solidFill>
                  <a:srgbClr val="800000"/>
                </a:solidFill>
                <a:uFill>
                  <a:solidFill>
                    <a:srgbClr val="ffffff"/>
                  </a:solidFill>
                </a:uFill>
                <a:latin typeface="Arial"/>
                <a:ea typeface="DejaVu Sans"/>
              </a:rPr>
              <a:t>Luke 15:10  Likewise, I say to you, there is joy in the presence of the angels of God over one sinner who repents." </a:t>
            </a:r>
            <a:endParaRPr/>
          </a:p>
          <a:p>
            <a:pPr>
              <a:lnSpc>
                <a:spcPct val="100000"/>
              </a:lnSpc>
            </a:pPr>
            <a:r>
              <a:rPr b="1" lang="en-US" sz="3470" spc="-1" strike="noStrike">
                <a:solidFill>
                  <a:srgbClr val="800000"/>
                </a:solidFill>
                <a:uFill>
                  <a:solidFill>
                    <a:srgbClr val="ffffff"/>
                  </a:solidFill>
                </a:uFill>
                <a:latin typeface="Arial"/>
                <a:ea typeface="DejaVu Sans"/>
              </a:rPr>
              <a:t>Matthew 16:26 For what profit is it to a man if he gains the whole world, and loses his own soul? Or what will a man give in exchange for his soul?</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4</TotalTime>
  <Application>LibreOffice/5.0.2.2$Windows_x86 LibreOffice_project/37b43f919e4de5eeaca9b9755ed688758a8251fe</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2015-10-19T15:53:11Z</dcterms:created>
  <dc:creator>Manly Luscombe</dc:creator>
  <dc:language>en-US</dc:language>
  <cp:lastModifiedBy>Manly Luscombe</cp:lastModifiedBy>
  <dcterms:modified xsi:type="dcterms:W3CDTF">2015-10-19T16:07:21Z</dcterms:modified>
  <cp:revision>1</cp:revision>
</cp:coreProperties>
</file>