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5"/>
  </p:notesMasterIdLst>
  <p:handoutMasterIdLst>
    <p:handoutMasterId r:id="rId16"/>
  </p:handoutMasterIdLst>
  <p:sldIdLst>
    <p:sldId id="281" r:id="rId5"/>
    <p:sldId id="361" r:id="rId6"/>
    <p:sldId id="362" r:id="rId7"/>
    <p:sldId id="363" r:id="rId8"/>
    <p:sldId id="364" r:id="rId9"/>
    <p:sldId id="365" r:id="rId10"/>
    <p:sldId id="366" r:id="rId11"/>
    <p:sldId id="368" r:id="rId12"/>
    <p:sldId id="369" r:id="rId13"/>
    <p:sldId id="3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60" userDrawn="1">
          <p15:clr>
            <a:srgbClr val="A4A3A4"/>
          </p15:clr>
        </p15:guide>
        <p15:guide id="2" pos="7392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C93886-C485-493B-8C71-923A683E6BC3}" v="3" dt="2023-10-14T16:24:55.9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>
        <p:guide pos="360"/>
        <p:guide pos="739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0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77C93886-C485-493B-8C71-923A683E6BC3}"/>
    <pc:docChg chg="custSel addSld delSld modSld sldOrd modMainMaster">
      <pc:chgData name="Account Update" userId="d66a401e1e7a39bf" providerId="LiveId" clId="{77C93886-C485-493B-8C71-923A683E6BC3}" dt="2023-10-14T16:49:06.937" v="509" actId="47"/>
      <pc:docMkLst>
        <pc:docMk/>
      </pc:docMkLst>
      <pc:sldChg chg="modSp mod modTransition">
        <pc:chgData name="Account Update" userId="d66a401e1e7a39bf" providerId="LiveId" clId="{77C93886-C485-493B-8C71-923A683E6BC3}" dt="2023-10-14T16:24:55.996" v="486"/>
        <pc:sldMkLst>
          <pc:docMk/>
          <pc:sldMk cId="183373782" sldId="281"/>
        </pc:sldMkLst>
        <pc:spChg chg="mod">
          <ac:chgData name="Account Update" userId="d66a401e1e7a39bf" providerId="LiveId" clId="{77C93886-C485-493B-8C71-923A683E6BC3}" dt="2023-10-14T16:23:50.595" v="458" actId="113"/>
          <ac:spMkLst>
            <pc:docMk/>
            <pc:sldMk cId="183373782" sldId="281"/>
            <ac:spMk id="2" creationId="{880D9D20-B4BB-42AA-8DDD-68CC9F1D95DB}"/>
          </ac:spMkLst>
        </pc:spChg>
      </pc:sldChg>
      <pc:sldChg chg="modSp mod modTransition">
        <pc:chgData name="Account Update" userId="d66a401e1e7a39bf" providerId="LiveId" clId="{77C93886-C485-493B-8C71-923A683E6BC3}" dt="2023-10-14T16:44:06.199" v="496" actId="20577"/>
        <pc:sldMkLst>
          <pc:docMk/>
          <pc:sldMk cId="4178986902" sldId="361"/>
        </pc:sldMkLst>
        <pc:spChg chg="mod">
          <ac:chgData name="Account Update" userId="d66a401e1e7a39bf" providerId="LiveId" clId="{77C93886-C485-493B-8C71-923A683E6BC3}" dt="2023-10-14T16:44:06.199" v="496" actId="20577"/>
          <ac:spMkLst>
            <pc:docMk/>
            <pc:sldMk cId="4178986902" sldId="361"/>
            <ac:spMk id="4" creationId="{1245AFD8-E9DD-DBEB-374B-90E48E93D683}"/>
          </ac:spMkLst>
        </pc:spChg>
      </pc:sldChg>
      <pc:sldChg chg="modSp mod modTransition">
        <pc:chgData name="Account Update" userId="d66a401e1e7a39bf" providerId="LiveId" clId="{77C93886-C485-493B-8C71-923A683E6BC3}" dt="2023-10-14T16:44:31.175" v="497"/>
        <pc:sldMkLst>
          <pc:docMk/>
          <pc:sldMk cId="3131051442" sldId="362"/>
        </pc:sldMkLst>
        <pc:spChg chg="mod">
          <ac:chgData name="Account Update" userId="d66a401e1e7a39bf" providerId="LiveId" clId="{77C93886-C485-493B-8C71-923A683E6BC3}" dt="2023-10-14T16:24:24.912" v="483" actId="20577"/>
          <ac:spMkLst>
            <pc:docMk/>
            <pc:sldMk cId="3131051442" sldId="362"/>
            <ac:spMk id="3" creationId="{B0A426B9-2A8D-6774-04F3-D4353760876A}"/>
          </ac:spMkLst>
        </pc:spChg>
        <pc:spChg chg="mod">
          <ac:chgData name="Account Update" userId="d66a401e1e7a39bf" providerId="LiveId" clId="{77C93886-C485-493B-8C71-923A683E6BC3}" dt="2023-10-14T16:44:31.175" v="497"/>
          <ac:spMkLst>
            <pc:docMk/>
            <pc:sldMk cId="3131051442" sldId="362"/>
            <ac:spMk id="4" creationId="{64BA7FDA-740A-58F1-EC93-ACE9F55AC744}"/>
          </ac:spMkLst>
        </pc:spChg>
      </pc:sldChg>
      <pc:sldChg chg="modSp mod modTransition">
        <pc:chgData name="Account Update" userId="d66a401e1e7a39bf" providerId="LiveId" clId="{77C93886-C485-493B-8C71-923A683E6BC3}" dt="2023-10-14T16:44:51.922" v="499"/>
        <pc:sldMkLst>
          <pc:docMk/>
          <pc:sldMk cId="2242373263" sldId="363"/>
        </pc:sldMkLst>
        <pc:spChg chg="mod">
          <ac:chgData name="Account Update" userId="d66a401e1e7a39bf" providerId="LiveId" clId="{77C93886-C485-493B-8C71-923A683E6BC3}" dt="2023-10-14T16:44:51.922" v="499"/>
          <ac:spMkLst>
            <pc:docMk/>
            <pc:sldMk cId="2242373263" sldId="363"/>
            <ac:spMk id="4" creationId="{64BA7FDA-740A-58F1-EC93-ACE9F55AC744}"/>
          </ac:spMkLst>
        </pc:spChg>
      </pc:sldChg>
      <pc:sldChg chg="modSp add mod modTransition">
        <pc:chgData name="Account Update" userId="d66a401e1e7a39bf" providerId="LiveId" clId="{77C93886-C485-493B-8C71-923A683E6BC3}" dt="2023-10-14T16:44:46.168" v="498"/>
        <pc:sldMkLst>
          <pc:docMk/>
          <pc:sldMk cId="1368104284" sldId="364"/>
        </pc:sldMkLst>
        <pc:spChg chg="mod">
          <ac:chgData name="Account Update" userId="d66a401e1e7a39bf" providerId="LiveId" clId="{77C93886-C485-493B-8C71-923A683E6BC3}" dt="2023-10-14T15:57:51.049" v="14" actId="6549"/>
          <ac:spMkLst>
            <pc:docMk/>
            <pc:sldMk cId="1368104284" sldId="364"/>
            <ac:spMk id="2" creationId="{D0D4F451-B8CE-1C57-94D9-A0D860135422}"/>
          </ac:spMkLst>
        </pc:spChg>
        <pc:spChg chg="mod">
          <ac:chgData name="Account Update" userId="d66a401e1e7a39bf" providerId="LiveId" clId="{77C93886-C485-493B-8C71-923A683E6BC3}" dt="2023-10-14T16:04:37.048" v="54" actId="255"/>
          <ac:spMkLst>
            <pc:docMk/>
            <pc:sldMk cId="1368104284" sldId="364"/>
            <ac:spMk id="3" creationId="{B0A426B9-2A8D-6774-04F3-D4353760876A}"/>
          </ac:spMkLst>
        </pc:spChg>
        <pc:spChg chg="mod">
          <ac:chgData name="Account Update" userId="d66a401e1e7a39bf" providerId="LiveId" clId="{77C93886-C485-493B-8C71-923A683E6BC3}" dt="2023-10-14T16:44:46.168" v="498"/>
          <ac:spMkLst>
            <pc:docMk/>
            <pc:sldMk cId="1368104284" sldId="364"/>
            <ac:spMk id="4" creationId="{64BA7FDA-740A-58F1-EC93-ACE9F55AC744}"/>
          </ac:spMkLst>
        </pc:spChg>
      </pc:sldChg>
      <pc:sldChg chg="modSp add mod modTransition">
        <pc:chgData name="Account Update" userId="d66a401e1e7a39bf" providerId="LiveId" clId="{77C93886-C485-493B-8C71-923A683E6BC3}" dt="2023-10-14T16:44:56.221" v="500"/>
        <pc:sldMkLst>
          <pc:docMk/>
          <pc:sldMk cId="2920459755" sldId="365"/>
        </pc:sldMkLst>
        <pc:spChg chg="mod">
          <ac:chgData name="Account Update" userId="d66a401e1e7a39bf" providerId="LiveId" clId="{77C93886-C485-493B-8C71-923A683E6BC3}" dt="2023-10-14T16:05:09.520" v="73" actId="20577"/>
          <ac:spMkLst>
            <pc:docMk/>
            <pc:sldMk cId="2920459755" sldId="365"/>
            <ac:spMk id="2" creationId="{D0D4F451-B8CE-1C57-94D9-A0D860135422}"/>
          </ac:spMkLst>
        </pc:spChg>
        <pc:spChg chg="mod">
          <ac:chgData name="Account Update" userId="d66a401e1e7a39bf" providerId="LiveId" clId="{77C93886-C485-493B-8C71-923A683E6BC3}" dt="2023-10-14T16:08:04.859" v="204" actId="20577"/>
          <ac:spMkLst>
            <pc:docMk/>
            <pc:sldMk cId="2920459755" sldId="365"/>
            <ac:spMk id="3" creationId="{B0A426B9-2A8D-6774-04F3-D4353760876A}"/>
          </ac:spMkLst>
        </pc:spChg>
        <pc:spChg chg="mod">
          <ac:chgData name="Account Update" userId="d66a401e1e7a39bf" providerId="LiveId" clId="{77C93886-C485-493B-8C71-923A683E6BC3}" dt="2023-10-14T16:44:56.221" v="500"/>
          <ac:spMkLst>
            <pc:docMk/>
            <pc:sldMk cId="2920459755" sldId="365"/>
            <ac:spMk id="4" creationId="{64BA7FDA-740A-58F1-EC93-ACE9F55AC744}"/>
          </ac:spMkLst>
        </pc:spChg>
      </pc:sldChg>
      <pc:sldChg chg="modSp add mod modTransition">
        <pc:chgData name="Account Update" userId="d66a401e1e7a39bf" providerId="LiveId" clId="{77C93886-C485-493B-8C71-923A683E6BC3}" dt="2023-10-14T16:45:40.043" v="504"/>
        <pc:sldMkLst>
          <pc:docMk/>
          <pc:sldMk cId="3716741222" sldId="366"/>
        </pc:sldMkLst>
        <pc:spChg chg="mod">
          <ac:chgData name="Account Update" userId="d66a401e1e7a39bf" providerId="LiveId" clId="{77C93886-C485-493B-8C71-923A683E6BC3}" dt="2023-10-14T16:08:31.166" v="224" actId="20577"/>
          <ac:spMkLst>
            <pc:docMk/>
            <pc:sldMk cId="3716741222" sldId="366"/>
            <ac:spMk id="2" creationId="{D0D4F451-B8CE-1C57-94D9-A0D860135422}"/>
          </ac:spMkLst>
        </pc:spChg>
        <pc:spChg chg="mod">
          <ac:chgData name="Account Update" userId="d66a401e1e7a39bf" providerId="LiveId" clId="{77C93886-C485-493B-8C71-923A683E6BC3}" dt="2023-10-14T16:12:19.540" v="328" actId="122"/>
          <ac:spMkLst>
            <pc:docMk/>
            <pc:sldMk cId="3716741222" sldId="366"/>
            <ac:spMk id="3" creationId="{B0A426B9-2A8D-6774-04F3-D4353760876A}"/>
          </ac:spMkLst>
        </pc:spChg>
        <pc:spChg chg="mod">
          <ac:chgData name="Account Update" userId="d66a401e1e7a39bf" providerId="LiveId" clId="{77C93886-C485-493B-8C71-923A683E6BC3}" dt="2023-10-14T16:45:40.043" v="504"/>
          <ac:spMkLst>
            <pc:docMk/>
            <pc:sldMk cId="3716741222" sldId="366"/>
            <ac:spMk id="4" creationId="{64BA7FDA-740A-58F1-EC93-ACE9F55AC744}"/>
          </ac:spMkLst>
        </pc:spChg>
      </pc:sldChg>
      <pc:sldChg chg="modSp add del mod modTransition">
        <pc:chgData name="Account Update" userId="d66a401e1e7a39bf" providerId="LiveId" clId="{77C93886-C485-493B-8C71-923A683E6BC3}" dt="2023-10-14T16:49:06.937" v="509" actId="47"/>
        <pc:sldMkLst>
          <pc:docMk/>
          <pc:sldMk cId="342695118" sldId="367"/>
        </pc:sldMkLst>
        <pc:spChg chg="mod">
          <ac:chgData name="Account Update" userId="d66a401e1e7a39bf" providerId="LiveId" clId="{77C93886-C485-493B-8C71-923A683E6BC3}" dt="2023-10-14T16:48:10.054" v="508" actId="20577"/>
          <ac:spMkLst>
            <pc:docMk/>
            <pc:sldMk cId="342695118" sldId="367"/>
            <ac:spMk id="3" creationId="{B0A426B9-2A8D-6774-04F3-D4353760876A}"/>
          </ac:spMkLst>
        </pc:spChg>
        <pc:spChg chg="mod">
          <ac:chgData name="Account Update" userId="d66a401e1e7a39bf" providerId="LiveId" clId="{77C93886-C485-493B-8C71-923A683E6BC3}" dt="2023-10-14T16:45:10.878" v="501"/>
          <ac:spMkLst>
            <pc:docMk/>
            <pc:sldMk cId="342695118" sldId="367"/>
            <ac:spMk id="4" creationId="{64BA7FDA-740A-58F1-EC93-ACE9F55AC744}"/>
          </ac:spMkLst>
        </pc:spChg>
      </pc:sldChg>
      <pc:sldChg chg="modSp add mod modTransition">
        <pc:chgData name="Account Update" userId="d66a401e1e7a39bf" providerId="LiveId" clId="{77C93886-C485-493B-8C71-923A683E6BC3}" dt="2023-10-14T16:45:18.034" v="502"/>
        <pc:sldMkLst>
          <pc:docMk/>
          <pc:sldMk cId="1780466230" sldId="368"/>
        </pc:sldMkLst>
        <pc:spChg chg="mod">
          <ac:chgData name="Account Update" userId="d66a401e1e7a39bf" providerId="LiveId" clId="{77C93886-C485-493B-8C71-923A683E6BC3}" dt="2023-10-14T16:23:27.767" v="457" actId="255"/>
          <ac:spMkLst>
            <pc:docMk/>
            <pc:sldMk cId="1780466230" sldId="368"/>
            <ac:spMk id="3" creationId="{B0A426B9-2A8D-6774-04F3-D4353760876A}"/>
          </ac:spMkLst>
        </pc:spChg>
        <pc:spChg chg="mod">
          <ac:chgData name="Account Update" userId="d66a401e1e7a39bf" providerId="LiveId" clId="{77C93886-C485-493B-8C71-923A683E6BC3}" dt="2023-10-14T16:45:18.034" v="502"/>
          <ac:spMkLst>
            <pc:docMk/>
            <pc:sldMk cId="1780466230" sldId="368"/>
            <ac:spMk id="4" creationId="{64BA7FDA-740A-58F1-EC93-ACE9F55AC744}"/>
          </ac:spMkLst>
        </pc:spChg>
        <pc:spChg chg="mod">
          <ac:chgData name="Account Update" userId="d66a401e1e7a39bf" providerId="LiveId" clId="{77C93886-C485-493B-8C71-923A683E6BC3}" dt="2023-10-14T16:22:11.528" v="434" actId="14100"/>
          <ac:spMkLst>
            <pc:docMk/>
            <pc:sldMk cId="1780466230" sldId="368"/>
            <ac:spMk id="5" creationId="{622880DA-D1EB-3D1F-A3FA-BA626304B038}"/>
          </ac:spMkLst>
        </pc:spChg>
      </pc:sldChg>
      <pc:sldChg chg="modSp add mod modTransition">
        <pc:chgData name="Account Update" userId="d66a401e1e7a39bf" providerId="LiveId" clId="{77C93886-C485-493B-8C71-923A683E6BC3}" dt="2023-10-14T16:45:28.115" v="503"/>
        <pc:sldMkLst>
          <pc:docMk/>
          <pc:sldMk cId="1287248419" sldId="369"/>
        </pc:sldMkLst>
        <pc:spChg chg="mod">
          <ac:chgData name="Account Update" userId="d66a401e1e7a39bf" providerId="LiveId" clId="{77C93886-C485-493B-8C71-923A683E6BC3}" dt="2023-10-14T16:18:11.670" v="354" actId="255"/>
          <ac:spMkLst>
            <pc:docMk/>
            <pc:sldMk cId="1287248419" sldId="369"/>
            <ac:spMk id="3" creationId="{B0A426B9-2A8D-6774-04F3-D4353760876A}"/>
          </ac:spMkLst>
        </pc:spChg>
        <pc:spChg chg="mod">
          <ac:chgData name="Account Update" userId="d66a401e1e7a39bf" providerId="LiveId" clId="{77C93886-C485-493B-8C71-923A683E6BC3}" dt="2023-10-14T16:45:28.115" v="503"/>
          <ac:spMkLst>
            <pc:docMk/>
            <pc:sldMk cId="1287248419" sldId="369"/>
            <ac:spMk id="4" creationId="{64BA7FDA-740A-58F1-EC93-ACE9F55AC744}"/>
          </ac:spMkLst>
        </pc:spChg>
      </pc:sldChg>
      <pc:sldChg chg="modSp add mod ord modTransition">
        <pc:chgData name="Account Update" userId="d66a401e1e7a39bf" providerId="LiveId" clId="{77C93886-C485-493B-8C71-923A683E6BC3}" dt="2023-10-14T16:24:55.996" v="486"/>
        <pc:sldMkLst>
          <pc:docMk/>
          <pc:sldMk cId="3925799293" sldId="370"/>
        </pc:sldMkLst>
        <pc:spChg chg="mod">
          <ac:chgData name="Account Update" userId="d66a401e1e7a39bf" providerId="LiveId" clId="{77C93886-C485-493B-8C71-923A683E6BC3}" dt="2023-10-14T16:19:57.914" v="391" actId="113"/>
          <ac:spMkLst>
            <pc:docMk/>
            <pc:sldMk cId="3925799293" sldId="370"/>
            <ac:spMk id="2" creationId="{880D9D20-B4BB-42AA-8DDD-68CC9F1D95DB}"/>
          </ac:spMkLst>
        </pc:spChg>
        <pc:spChg chg="mod">
          <ac:chgData name="Account Update" userId="d66a401e1e7a39bf" providerId="LiveId" clId="{77C93886-C485-493B-8C71-923A683E6BC3}" dt="2023-10-14T16:20:45.626" v="432" actId="113"/>
          <ac:spMkLst>
            <pc:docMk/>
            <pc:sldMk cId="3925799293" sldId="370"/>
            <ac:spMk id="3" creationId="{ED9E8FDB-60EE-45AE-BB89-9A561A61C2AC}"/>
          </ac:spMkLst>
        </pc:spChg>
      </pc:sldChg>
      <pc:sldMasterChg chg="modTransition modSldLayout">
        <pc:chgData name="Account Update" userId="d66a401e1e7a39bf" providerId="LiveId" clId="{77C93886-C485-493B-8C71-923A683E6BC3}" dt="2023-10-14T16:24:55.996" v="486"/>
        <pc:sldMasterMkLst>
          <pc:docMk/>
          <pc:sldMasterMk cId="1785134420" sldId="2147483720"/>
        </pc:sldMasterMkLst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2669640417" sldId="2147483721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3393869730" sldId="2147483722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3633540014" sldId="2147483723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1606934960" sldId="2147483725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1400994428" sldId="2147483726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4060377844" sldId="2147483727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1777224510" sldId="2147483728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433248202" sldId="2147483729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3812587531" sldId="2147483730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207178724" sldId="2147483731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4244522160" sldId="2147483732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2202261088" sldId="2147483733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3527971716" sldId="2147483734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3439343686" sldId="2147483735"/>
          </pc:sldLayoutMkLst>
        </pc:sldLayoutChg>
        <pc:sldLayoutChg chg="modTransition">
          <pc:chgData name="Account Update" userId="d66a401e1e7a39bf" providerId="LiveId" clId="{77C93886-C485-493B-8C71-923A683E6BC3}" dt="2023-10-14T16:24:55.996" v="486"/>
          <pc:sldLayoutMkLst>
            <pc:docMk/>
            <pc:sldMasterMk cId="1785134420" sldId="2147483720"/>
            <pc:sldLayoutMk cId="431511748" sldId="214748373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018AA-DEA7-448F-AE2F-C3D13A0F02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87A71-96EB-4108-95A3-855A4C3601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47F05-0506-494A-8060-3F395B947DF9}" type="datetimeFigureOut">
              <a:rPr lang="en-US" smtClean="0"/>
              <a:t>10/14/2023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5591A-E83D-4F8A-B064-12B29D3154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F2308-535F-471C-9423-3467454C92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1E857-36B8-43F1-9D87-FE508167B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31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C0A13-3F3D-45D4-B17C-1E0ACF36A6FB}" type="datetimeFigureOut">
              <a:rPr lang="en-US" smtClean="0"/>
              <a:t>10/14/2023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AAAB6-A2C6-4A85-A3A1-98EFBA61C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52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effectLst/>
              <a:latin typeface="Segoe UI" panose="020B0502040204020203" pitchFamily="34" charset="0"/>
            </a:endParaRPr>
          </a:p>
          <a:p>
            <a:r>
              <a:rPr lang="en-US" dirty="0"/>
              <a:t>ID=d924773e-9a16-4d6d-9803-8cb819e99682
Recipe=text_billboard
Type=TextOnly
Variant=0
FamilyID=AccentBoxWalbaum_Zero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AA36B1-75F6-458C-B388-8BC01E9857C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093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C5C50C9-5CB7-4938-BEDF-DD2FC7529FA9}"/>
              </a:ext>
            </a:extLst>
          </p:cNvPr>
          <p:cNvSpPr/>
          <p:nvPr userDrawn="1"/>
        </p:nvSpPr>
        <p:spPr>
          <a:xfrm>
            <a:off x="1528762" y="1473243"/>
            <a:ext cx="9144000" cy="3007447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68" y="1664208"/>
            <a:ext cx="8586216" cy="2176272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7168" y="4142232"/>
            <a:ext cx="7223760" cy="685800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64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409575" y="633619"/>
            <a:ext cx="4927413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978408"/>
            <a:ext cx="4059936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59152"/>
            <a:ext cx="4059936" cy="3429000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61120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43016" y="566928"/>
            <a:ext cx="2871216" cy="234086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EDCB6-603C-4A22-80E6-232A6202452A}"/>
              </a:ext>
            </a:extLst>
          </p:cNvPr>
          <p:cNvSpPr/>
          <p:nvPr userDrawn="1"/>
        </p:nvSpPr>
        <p:spPr>
          <a:xfrm>
            <a:off x="877459" y="2121408"/>
            <a:ext cx="395865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843016" y="3108960"/>
            <a:ext cx="5989320" cy="305409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7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2CD68929-9BD1-4A1E-9C1E-5B980D986EC1}"/>
              </a:ext>
            </a:extLst>
          </p:cNvPr>
          <p:cNvSpPr/>
          <p:nvPr userDrawn="1"/>
        </p:nvSpPr>
        <p:spPr>
          <a:xfrm>
            <a:off x="7324344" y="630936"/>
            <a:ext cx="4517136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0" y="978408"/>
            <a:ext cx="3721608" cy="110642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67328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1480" y="630936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D68CE-A00C-4DD9-8065-B0E3D033BC20}"/>
              </a:ext>
            </a:extLst>
          </p:cNvPr>
          <p:cNvSpPr/>
          <p:nvPr userDrawn="1"/>
        </p:nvSpPr>
        <p:spPr>
          <a:xfrm>
            <a:off x="7260336" y="1179576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FBB9124E-D1EB-4540-B1E1-DF3CD388BB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1480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8171D0F-B23C-4DA9-9F5D-C5F480A4C5BE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69186A5E-A88B-4AD5-8730-E1679229BB9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FDD4F609-6DE6-4637-A216-DB19D982FF1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5280B1-DD77-4ADB-A6FC-71309BCB66E1}"/>
              </a:ext>
            </a:extLst>
          </p:cNvPr>
          <p:cNvSpPr/>
          <p:nvPr userDrawn="1"/>
        </p:nvSpPr>
        <p:spPr>
          <a:xfrm>
            <a:off x="7792216" y="2185416"/>
            <a:ext cx="3683187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67328" y="3438144"/>
            <a:ext cx="3246120" cy="268833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0D33A8D-B0BB-4920-AAC4-6EE9952AA55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2400" y="3099816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FC2F80E1-DA5D-4EBA-BDBC-FFD24776ED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772400" y="4215384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536A3E74-5D94-4FE5-A5F8-7DA032AD48A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772400" y="5321808"/>
            <a:ext cx="3721100" cy="447675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14">
            <a:extLst>
              <a:ext uri="{FF2B5EF4-FFF2-40B4-BE49-F238E27FC236}">
                <a16:creationId xmlns:a16="http://schemas.microsoft.com/office/drawing/2014/main" id="{A36D2011-9E99-44AA-8612-4EEBAAA5D03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772400" y="253288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Picture Placeholder 14">
            <a:extLst>
              <a:ext uri="{FF2B5EF4-FFF2-40B4-BE49-F238E27FC236}">
                <a16:creationId xmlns:a16="http://schemas.microsoft.com/office/drawing/2014/main" id="{80B0958E-0709-4604-ADAF-A6137275F31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72400" y="3630168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5" name="Picture Placeholder 14">
            <a:extLst>
              <a:ext uri="{FF2B5EF4-FFF2-40B4-BE49-F238E27FC236}">
                <a16:creationId xmlns:a16="http://schemas.microsoft.com/office/drawing/2014/main" id="{F4A09204-1398-472F-B713-0AD4918877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772400" y="4754880"/>
            <a:ext cx="457200" cy="457200"/>
          </a:xfrm>
        </p:spPr>
        <p:txBody>
          <a:bodyPr anchor="ctr"/>
          <a:lstStyle>
            <a:lvl1pPr algn="ctr">
              <a:buNone/>
              <a:defRPr sz="900"/>
            </a:lvl1pPr>
          </a:lstStyle>
          <a:p>
            <a:r>
              <a:rPr lang="en-US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3439343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9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37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4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4064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64" y="3355848"/>
            <a:ext cx="6272784" cy="2825496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41648" y="6356350"/>
            <a:ext cx="4114800" cy="365125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C47E32-D289-4A1B-A3C7-A355CD5572E8}"/>
              </a:ext>
            </a:extLst>
          </p:cNvPr>
          <p:cNvSpPr/>
          <p:nvPr userDrawn="1"/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" y="603504"/>
            <a:ext cx="4050792" cy="5577840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58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72784" cy="153619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05272" y="6356350"/>
            <a:ext cx="128016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EEC07-DA87-4415-8D6B-72E1B2686535}"/>
              </a:ext>
            </a:extLst>
          </p:cNvPr>
          <p:cNvSpPr/>
          <p:nvPr userDrawn="1"/>
        </p:nvSpPr>
        <p:spPr>
          <a:xfrm rot="5400000">
            <a:off x="850392" y="36576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60" y="4352544"/>
            <a:ext cx="4507992" cy="2505456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960" y="0"/>
            <a:ext cx="4507992" cy="41239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FA3CC7-31ED-4E5A-87A6-AA1D8F4251FC}"/>
              </a:ext>
            </a:extLst>
          </p:cNvPr>
          <p:cNvSpPr/>
          <p:nvPr userDrawn="1"/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7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B541A812-4D3F-4D65-BA64-BA64E37F2C1D}"/>
              </a:ext>
            </a:extLst>
          </p:cNvPr>
          <p:cNvSpPr/>
          <p:nvPr userDrawn="1"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7013448" cy="2990088"/>
          </a:xfrm>
        </p:spPr>
        <p:txBody>
          <a:bodyPr anchor="ctr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13648" y="1938528"/>
            <a:ext cx="2688336" cy="2990088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16BBE9-8A9C-450B-A235-677945C7ED44}"/>
              </a:ext>
            </a:extLst>
          </p:cNvPr>
          <p:cNvSpPr/>
          <p:nvPr userDrawn="1"/>
        </p:nvSpPr>
        <p:spPr>
          <a:xfrm>
            <a:off x="609084" y="2965074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55E7BF-3629-4C02-98DF-CFC1C93CE036}"/>
              </a:ext>
            </a:extLst>
          </p:cNvPr>
          <p:cNvSpPr/>
          <p:nvPr userDrawn="1"/>
        </p:nvSpPr>
        <p:spPr>
          <a:xfrm rot="5400000">
            <a:off x="7360539" y="3424428"/>
            <a:ext cx="2103120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54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1852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86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73635DF-99E4-4A0C-A272-D9FF87695DE7}"/>
              </a:ext>
            </a:extLst>
          </p:cNvPr>
          <p:cNvSpPr/>
          <p:nvPr userDrawn="1"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90C76F-6331-4485-AA5B-D61483481F68}"/>
              </a:ext>
            </a:extLst>
          </p:cNvPr>
          <p:cNvSpPr/>
          <p:nvPr userDrawn="1"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B2BA4C-9ADA-41DB-B758-9E3CFEC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0957ADB-410A-48BE-AA95-3A70831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12591B-8032-4FDF-9B26-8F505642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52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F4163-FF9F-453F-99BB-82B8FDB0A1F9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9F91D62-7A39-4697-A73D-908DBA590E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2239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0" name="Picture Placeholder 14">
            <a:extLst>
              <a:ext uri="{FF2B5EF4-FFF2-40B4-BE49-F238E27FC236}">
                <a16:creationId xmlns:a16="http://schemas.microsoft.com/office/drawing/2014/main" id="{687A7A61-F904-44E0-837C-FB357932BC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607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6B8374DB-2C54-426F-9768-7B838BE1F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84555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763C05-47FB-4725-A20D-066889246220}"/>
              </a:ext>
            </a:extLst>
          </p:cNvPr>
          <p:cNvSpPr/>
          <p:nvPr userDrawn="1"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9EDC39EC-C00D-4DE8-8828-E0E5AD579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2" name="Picture Placeholder 14">
            <a:extLst>
              <a:ext uri="{FF2B5EF4-FFF2-40B4-BE49-F238E27FC236}">
                <a16:creationId xmlns:a16="http://schemas.microsoft.com/office/drawing/2014/main" id="{AC393A50-B0FA-44B0-850A-6E748DECA20A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299923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33" name="Picture Placeholder 14">
            <a:extLst>
              <a:ext uri="{FF2B5EF4-FFF2-40B4-BE49-F238E27FC236}">
                <a16:creationId xmlns:a16="http://schemas.microsoft.com/office/drawing/2014/main" id="{C19D18E3-AE27-4902-A5E1-1E388C8CA88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268712" y="2798064"/>
            <a:ext cx="1463040" cy="1481328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C4A1E4D4-19E0-496B-BBAF-99A720781C00}"/>
              </a:ext>
            </a:extLst>
          </p:cNvPr>
          <p:cNvSpPr>
            <a:spLocks noGrp="1"/>
          </p:cNvSpPr>
          <p:nvPr>
            <p:ph type="dt" sz="half" idx="32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0281C10-EAAA-4F45-8CC9-87F9F9116C21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89175D6-43FD-42A2-8595-893FC3BFCDF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28F74B10-F76D-4BBB-A284-01D5A0DF8BC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43153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BD245DC2-6D7B-4AEE-B8EE-0D0E473AFFF5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84555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28069EAF-8C82-49CC-8A38-2ACAD26F7DE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268712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AA3B1CD-59B3-4B73-B91A-88CED1D8FDD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94360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C1FED6B0-DEB7-46E3-8038-FE6788AC24A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008376" y="4489704"/>
            <a:ext cx="1462088" cy="649288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3151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93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 userDrawn="1"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3203688"/>
            <a:ext cx="3291840" cy="2968512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799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0799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5256" y="6356350"/>
            <a:ext cx="2743200" cy="365125"/>
          </a:xfrm>
        </p:spPr>
        <p:txBody>
          <a:bodyPr/>
          <a:lstStyle/>
          <a:p>
            <a:r>
              <a:rPr lang="en-US" dirty="0"/>
              <a:t>9/4/20XX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CE04853A-B5A7-418B-B49F-E71813661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39912" y="2372650"/>
            <a:ext cx="329184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D08E5547-BBB9-4D87-A012-6BC6B13308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39912" y="3203687"/>
            <a:ext cx="3291840" cy="2968511"/>
          </a:xfrm>
        </p:spPr>
        <p:txBody>
          <a:bodyPr/>
          <a:lstStyle>
            <a:lvl1pPr>
              <a:spcBef>
                <a:spcPts val="1000"/>
              </a:spcBef>
              <a:defRPr sz="1800"/>
            </a:lvl1pPr>
            <a:lvl2pPr>
              <a:spcBef>
                <a:spcPts val="1000"/>
              </a:spcBef>
              <a:defRPr sz="1800"/>
            </a:lvl2pPr>
            <a:lvl3pPr>
              <a:spcBef>
                <a:spcPts val="1000"/>
              </a:spcBef>
              <a:defRPr sz="1800"/>
            </a:lvl3pPr>
            <a:lvl4pPr>
              <a:spcBef>
                <a:spcPts val="1000"/>
              </a:spcBef>
              <a:defRPr sz="1800"/>
            </a:lvl4pPr>
            <a:lvl5pPr>
              <a:spcBef>
                <a:spcPts val="10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26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9/4/20XX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A5C87-DF58-40C8-B092-1DE63DB45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3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0" r:id="rId2"/>
    <p:sldLayoutId id="2147483731" r:id="rId3"/>
    <p:sldLayoutId id="2147483723" r:id="rId4"/>
    <p:sldLayoutId id="2147483722" r:id="rId5"/>
    <p:sldLayoutId id="2147483732" r:id="rId6"/>
    <p:sldLayoutId id="2147483736" r:id="rId7"/>
    <p:sldLayoutId id="2147483725" r:id="rId8"/>
    <p:sldLayoutId id="2147483733" r:id="rId9"/>
    <p:sldLayoutId id="2147483734" r:id="rId10"/>
    <p:sldLayoutId id="2147483735" r:id="rId11"/>
    <p:sldLayoutId id="2147483726" r:id="rId12"/>
    <p:sldLayoutId id="2147483727" r:id="rId13"/>
    <p:sldLayoutId id="2147483728" r:id="rId14"/>
    <p:sldLayoutId id="2147483729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Great Escape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Hebrews 2:1-4</a:t>
            </a:r>
          </a:p>
        </p:txBody>
      </p:sp>
    </p:spTree>
    <p:extLst>
      <p:ext uri="{BB962C8B-B14F-4D97-AF65-F5344CB8AC3E}">
        <p14:creationId xmlns:p14="http://schemas.microsoft.com/office/powerpoint/2010/main" val="18337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9D20-B4BB-42AA-8DDD-68CC9F1D95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Jesus Is The Only Way to Escape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E8FDB-60EE-45AE-BB89-9A561A61C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6875" y="4142232"/>
            <a:ext cx="9092241" cy="685800"/>
          </a:xfrm>
        </p:spPr>
        <p:txBody>
          <a:bodyPr/>
          <a:lstStyle/>
          <a:p>
            <a:r>
              <a:rPr lang="en-US" b="1" dirty="0"/>
              <a:t>HAVE YOU ESCAPED THE POWER OF SIN?</a:t>
            </a:r>
          </a:p>
        </p:txBody>
      </p:sp>
    </p:spTree>
    <p:extLst>
      <p:ext uri="{BB962C8B-B14F-4D97-AF65-F5344CB8AC3E}">
        <p14:creationId xmlns:p14="http://schemas.microsoft.com/office/powerpoint/2010/main" val="392579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4D95-F06E-CD2E-1A32-1ABA4B382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Hebrews 2:1-4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52CBC-8EC4-293F-6DEC-F7949929D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73857"/>
            <a:ext cx="10168128" cy="3998343"/>
          </a:xfrm>
        </p:spPr>
        <p:txBody>
          <a:bodyPr>
            <a:noAutofit/>
          </a:bodyPr>
          <a:lstStyle/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(Heb 2:1)  Therefore we must give the more earnest heed to the things we have heard, lest we drift away.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(Heb 2:2)  For if the word spoken through angels proved steadfast, and every transgression and disobedience received a just reward,</a:t>
            </a: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(Heb 2:3)  how shall we escape if we neglect so great a salvation, which at the first began to be spoken by the Lord, and was confirmed to us by those who heard </a:t>
            </a:r>
            <a:r>
              <a:rPr lang="en-US" sz="2000" b="1" i="1" u="none" strike="noStrike" baseline="0" dirty="0">
                <a:latin typeface="Verdana" panose="020B0604030504040204" pitchFamily="34" charset="0"/>
              </a:rPr>
              <a:t>Him,</a:t>
            </a:r>
            <a:endParaRPr lang="en-US" sz="20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000" b="1" i="0" u="none" strike="noStrike" baseline="0" dirty="0">
                <a:latin typeface="Verdana" panose="020B0604030504040204" pitchFamily="34" charset="0"/>
              </a:rPr>
              <a:t>(Heb 2:4)  God also bearing witness both with signs and wonders, with various miracles, and gifts of the Holy Spirit, according to His own will?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5AFD8-E9DD-DBEB-374B-90E48E93D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11/12/2023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A9682-00A4-6D57-5E66-609E25346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Great Escape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82094-FBE8-B27B-EDC9-116697625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8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F451-B8CE-1C57-94D9-A0D86013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426B9-2A8D-6774-04F3-D43537608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320506"/>
            <a:ext cx="10168128" cy="3851694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When you hear the word “ESCAPE”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What do you think of? 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Harry Houdini?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Trapped or kidnapped person who flees?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In our text – we are “trapped” in sin. </a:t>
            </a:r>
          </a:p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We must find a way to escape.</a:t>
            </a:r>
          </a:p>
          <a:p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A7FDA-740A-58F1-EC93-ACE9F55A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11/12/2023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80DA-D1EB-3D1F-A3FA-BA626304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Great Escape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AFCEC-9070-0E50-6284-CF52E3E1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5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F451-B8CE-1C57-94D9-A0D86013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1) The Bible speaks of escape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426B9-2A8D-6774-04F3-D43537608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3472"/>
            <a:ext cx="10168128" cy="4058728"/>
          </a:xfrm>
        </p:spPr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(Mat 23:33)  Serpents, brood of vipers! How can you escape the condemnation of hell?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(Luk 21:36)  Watch therefore, and pray always that you may be counted worthy to escape all these things that will come to pass, and to stand before the Son of Man."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(Heb 2:3)  how shall we escape if we neglect so great a salvation, which at the first began to be spoken by the Lord, and was confirmed to us by those who heard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Him,</a:t>
            </a:r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endParaRPr lang="en-US" sz="24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A7FDA-740A-58F1-EC93-ACE9F55A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11/12/2023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80DA-D1EB-3D1F-A3FA-BA626304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Great Escape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AFCEC-9070-0E50-6284-CF52E3E1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7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F451-B8CE-1C57-94D9-A0D86013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2) The Need for escape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426B9-2A8D-6774-04F3-D43537608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3472"/>
            <a:ext cx="10168128" cy="4058728"/>
          </a:xfrm>
        </p:spPr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(Rom 3:9)  What then? Are we better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than they?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Not at all. For we have previously charged both Jews and Greeks that they are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all under sin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(Rom 3:10)  As it is written: "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THERE IS NONE RIGHTEOUS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 NO, NOT ONE;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(Rom 3:23)  for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all have sinned 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and fall short of the glory of God,</a:t>
            </a:r>
          </a:p>
          <a:p>
            <a:pPr algn="ctr"/>
            <a:r>
              <a:rPr lang="en-US" sz="3200" b="1" dirty="0">
                <a:latin typeface="Verdana" panose="020B0604030504040204" pitchFamily="34" charset="0"/>
              </a:rPr>
              <a:t>HOW SHALL WE ESCAPE?</a:t>
            </a:r>
            <a:endParaRPr lang="en-US" sz="3200" b="1" i="0" u="none" strike="noStrike" baseline="0" dirty="0"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A7FDA-740A-58F1-EC93-ACE9F55A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11/12/2023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80DA-D1EB-3D1F-A3FA-BA626304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Great Escape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AFCEC-9070-0E50-6284-CF52E3E1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10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F451-B8CE-1C57-94D9-A0D86013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3) Many have not escaped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426B9-2A8D-6774-04F3-D43537608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3472"/>
            <a:ext cx="10168128" cy="4058728"/>
          </a:xfrm>
        </p:spPr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latin typeface="Verdana" panose="020B0604030504040204" pitchFamily="34" charset="0"/>
              </a:rPr>
              <a:t>World of Noah’s day</a:t>
            </a:r>
          </a:p>
          <a:p>
            <a:pPr lvl="1"/>
            <a:r>
              <a:rPr lang="en-US" sz="3600" b="1" dirty="0">
                <a:latin typeface="Verdana" panose="020B0604030504040204" pitchFamily="34" charset="0"/>
              </a:rPr>
              <a:t>Sodom and Gomorrah</a:t>
            </a:r>
          </a:p>
          <a:p>
            <a:pPr lvl="2"/>
            <a:r>
              <a:rPr lang="en-US" sz="3600" b="1" dirty="0">
                <a:latin typeface="Verdana" panose="020B0604030504040204" pitchFamily="34" charset="0"/>
              </a:rPr>
              <a:t>Israel from Captivity</a:t>
            </a:r>
          </a:p>
          <a:p>
            <a:pPr lvl="3"/>
            <a:r>
              <a:rPr lang="en-US" sz="3600" b="1" dirty="0">
                <a:latin typeface="Verdana" panose="020B0604030504040204" pitchFamily="34" charset="0"/>
              </a:rPr>
              <a:t>Sinning Angels</a:t>
            </a:r>
          </a:p>
          <a:p>
            <a:pPr lvl="4"/>
            <a:r>
              <a:rPr lang="en-US" sz="3600" b="1" dirty="0">
                <a:latin typeface="Verdana" panose="020B0604030504040204" pitchFamily="34" charset="0"/>
              </a:rPr>
              <a:t>How shall we escape?</a:t>
            </a: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 </a:t>
            </a:r>
          </a:p>
          <a:p>
            <a:pPr marR="0" algn="l" rtl="0"/>
            <a:endParaRPr lang="en-US" sz="3200" b="1" i="0" u="none" strike="noStrike" baseline="0" dirty="0"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A7FDA-740A-58F1-EC93-ACE9F55A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11/12/2023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80DA-D1EB-3D1F-A3FA-BA626304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Great Escape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AFCEC-9070-0E50-6284-CF52E3E1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5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F451-B8CE-1C57-94D9-A0D86013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4) The way of escape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426B9-2A8D-6774-04F3-D43537608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3472"/>
            <a:ext cx="10168128" cy="4058728"/>
          </a:xfrm>
        </p:spPr>
        <p:txBody>
          <a:bodyPr>
            <a:noAutofit/>
          </a:bodyPr>
          <a:lstStyle/>
          <a:p>
            <a:pPr marR="0" algn="ctr" rtl="0"/>
            <a:r>
              <a:rPr lang="en-US" b="1" i="0" u="none" strike="noStrike" baseline="0" dirty="0">
                <a:latin typeface="Verdana" panose="020B0604030504040204" pitchFamily="34" charset="0"/>
              </a:rPr>
              <a:t>Jesus is the way of escape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(Joh 14:6)  Jesus said to him, "I am the way, the truth, and the life. No one comes to the Father except through Me.</a:t>
            </a:r>
          </a:p>
          <a:p>
            <a:pPr marR="0" algn="ctr" rtl="0"/>
            <a:r>
              <a:rPr lang="en-US" b="1" dirty="0">
                <a:latin typeface="Verdana" panose="020B0604030504040204" pitchFamily="34" charset="0"/>
              </a:rPr>
              <a:t>Jesus is the door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(Joh 10:9)  I am the door. If anyone enters by Me, he will be saved, and will go in and out and find pasture.</a:t>
            </a:r>
            <a:endParaRPr lang="en-US" b="1" dirty="0"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A7FDA-740A-58F1-EC93-ACE9F55A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11/12/2023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80DA-D1EB-3D1F-A3FA-BA626304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Great Escape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AFCEC-9070-0E50-6284-CF52E3E1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F451-B8CE-1C57-94D9-A0D86013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4) The way of escape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426B9-2A8D-6774-04F3-D43537608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3472"/>
            <a:ext cx="10168128" cy="4058728"/>
          </a:xfrm>
        </p:spPr>
        <p:txBody>
          <a:bodyPr>
            <a:noAutofit/>
          </a:bodyPr>
          <a:lstStyle/>
          <a:p>
            <a:pPr marR="0" algn="ctr" rtl="0"/>
            <a:r>
              <a:rPr lang="en-US" b="1" dirty="0">
                <a:latin typeface="Verdana" panose="020B0604030504040204" pitchFamily="34" charset="0"/>
              </a:rPr>
              <a:t>Jesus is the light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(Joh 8:12)  Then Jesus spoke to them again, saying, "I am the light of the world. He who follows Me shall not walk in darkness, but have the light of life."</a:t>
            </a: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(Joh 12:46)  I have come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as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a light into the world, that whoever believes in Me should not abide in darkness.</a:t>
            </a:r>
            <a:endParaRPr lang="en-US" b="1" dirty="0"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A7FDA-740A-58F1-EC93-ACE9F55A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11/12/2023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80DA-D1EB-3D1F-A3FA-BA626304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he Great Escape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AFCEC-9070-0E50-6284-CF52E3E1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6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F451-B8CE-1C57-94D9-A0D86013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4) The way of escape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426B9-2A8D-6774-04F3-D43537608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13472"/>
            <a:ext cx="10168128" cy="4058728"/>
          </a:xfrm>
        </p:spPr>
        <p:txBody>
          <a:bodyPr>
            <a:noAutofit/>
          </a:bodyPr>
          <a:lstStyle/>
          <a:p>
            <a:pPr marR="0" algn="ctr" rtl="0"/>
            <a:r>
              <a:rPr lang="en-US" b="1" dirty="0">
                <a:latin typeface="Verdana" panose="020B0604030504040204" pitchFamily="34" charset="0"/>
              </a:rPr>
              <a:t>Jesus will free us</a:t>
            </a:r>
          </a:p>
          <a:p>
            <a:pPr algn="ctr"/>
            <a:r>
              <a:rPr lang="en-US" b="1" i="0" u="none" strike="noStrike" baseline="0" dirty="0">
                <a:latin typeface="Verdana" panose="020B0604030504040204" pitchFamily="34" charset="0"/>
              </a:rPr>
              <a:t>(Joh 8:32)  And you shall know the truth, and the truth shall make you free."</a:t>
            </a:r>
          </a:p>
          <a:p>
            <a:pPr marL="0" marR="0" indent="0" algn="ctr" rtl="0">
              <a:buNone/>
            </a:pPr>
            <a:endParaRPr lang="en-US" b="1" dirty="0">
              <a:latin typeface="Verdana" panose="020B0604030504040204" pitchFamily="34" charset="0"/>
            </a:endParaRP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(Joh 8:36)  Therefore if the Son makes you free, you shall be free indeed.</a:t>
            </a:r>
          </a:p>
          <a:p>
            <a:endParaRPr lang="en-US" b="1" dirty="0">
              <a:latin typeface="Verdana" panose="020B060403050404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A7FDA-740A-58F1-EC93-ACE9F55A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11/12/2023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80DA-D1EB-3D1F-A3FA-BA626304B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The Great Escape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AFCEC-9070-0E50-6284-CF52E3E18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4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DF0A252-5923-47A2-A53A-F9BF729089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27DC71-2909-427C-BDB0-3E47E21015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0D7697-8E53-4EA8-8CBB-9C19575257B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 presentation</Template>
  <TotalTime>44</TotalTime>
  <Words>678</Words>
  <Application>Microsoft Office PowerPoint</Application>
  <PresentationFormat>Widescreen</PresentationFormat>
  <Paragraphs>76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Avenir Next LT Pro</vt:lpstr>
      <vt:lpstr>Calibri</vt:lpstr>
      <vt:lpstr>Segoe UI</vt:lpstr>
      <vt:lpstr>Verdana</vt:lpstr>
      <vt:lpstr>AccentBoxVTI</vt:lpstr>
      <vt:lpstr>The Great Escape</vt:lpstr>
      <vt:lpstr>Hebrews 2:1-4</vt:lpstr>
      <vt:lpstr>Introduction</vt:lpstr>
      <vt:lpstr>1) The Bible speaks of escape</vt:lpstr>
      <vt:lpstr>2) The Need for escape</vt:lpstr>
      <vt:lpstr>3) Many have not escaped</vt:lpstr>
      <vt:lpstr>4) The way of escape</vt:lpstr>
      <vt:lpstr>4) The way of escape</vt:lpstr>
      <vt:lpstr>4) The way of escape</vt:lpstr>
      <vt:lpstr>Jesus Is The Only Way to Escape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Escape</dc:title>
  <dc:creator>Account Update</dc:creator>
  <cp:lastModifiedBy>Account Update</cp:lastModifiedBy>
  <cp:revision>1</cp:revision>
  <dcterms:created xsi:type="dcterms:W3CDTF">2023-10-14T15:45:15Z</dcterms:created>
  <dcterms:modified xsi:type="dcterms:W3CDTF">2023-10-14T16:49:17Z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