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2/5/2020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2/5/2020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2/5/2020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2/5/2020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2/5/2020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2/5/2020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2/5/2020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2/5/2020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BFCAE-5C39-40B8-ACE2-3A6057F8E8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b="1" dirty="0"/>
              <a:t>Is one church as good as another?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B20E6C-6CAE-42A8-9537-6DE9ADAA45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This is a sermon of questions for you to answer.</a:t>
            </a:r>
          </a:p>
        </p:txBody>
      </p:sp>
    </p:spTree>
    <p:extLst>
      <p:ext uri="{BB962C8B-B14F-4D97-AF65-F5344CB8AC3E}">
        <p14:creationId xmlns:p14="http://schemas.microsoft.com/office/powerpoint/2010/main" val="18685953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7DC7D-BF28-4678-A604-4E9290B02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TO RESPOND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9B20A-DA6B-4A68-9A5A-7D5FDE10B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95061"/>
            <a:ext cx="10058400" cy="4139979"/>
          </a:xfrm>
        </p:spPr>
        <p:txBody>
          <a:bodyPr>
            <a:noAutofit/>
          </a:bodyPr>
          <a:lstStyle/>
          <a:p>
            <a:r>
              <a:rPr lang="en-US" sz="2800" b="1" dirty="0"/>
              <a:t>When you hear – One church is as good as another - - - </a:t>
            </a:r>
          </a:p>
          <a:p>
            <a:r>
              <a:rPr lang="en-US" sz="2800" b="1" dirty="0"/>
              <a:t>Here is how you respond:</a:t>
            </a:r>
          </a:p>
          <a:p>
            <a:r>
              <a:rPr lang="en-US" sz="2800" b="1" dirty="0"/>
              <a:t>“I AM GLAD TO HEAR YOU SAY THAT – SO YOU WILL COME TO CADES AND BEGIN TO WORSHIP WITH US. I AM GLAD. SEE YOU SUNDAY.”</a:t>
            </a:r>
          </a:p>
          <a:p>
            <a:r>
              <a:rPr lang="en-US" sz="2800" b="1" dirty="0"/>
              <a:t>Watch them squirm and wiggle to get out of the trap the set for themselves.</a:t>
            </a:r>
          </a:p>
          <a:p>
            <a:r>
              <a:rPr lang="en-US" sz="2800" b="1" dirty="0"/>
              <a:t>Many make the statement but </a:t>
            </a:r>
            <a:r>
              <a:rPr lang="en-US" sz="2800" b="1" u="sng" dirty="0"/>
              <a:t>NO ONE BELIEVES IT!!!</a:t>
            </a:r>
          </a:p>
        </p:txBody>
      </p:sp>
    </p:spTree>
    <p:extLst>
      <p:ext uri="{BB962C8B-B14F-4D97-AF65-F5344CB8AC3E}">
        <p14:creationId xmlns:p14="http://schemas.microsoft.com/office/powerpoint/2010/main" val="35565743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C71C4-1ED9-46FD-A2B0-2485A4987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Have you heard this before?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A87B4-0CF2-40F3-A16E-EDD5D9009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Many will make the claim – “One church is as good an another.” “You go to your church. I go to my church. We will all go to heaven.”</a:t>
            </a:r>
          </a:p>
          <a:p>
            <a:r>
              <a:rPr lang="en-US" sz="3200" b="1" dirty="0"/>
              <a:t>This is a matter that many say, make the claim, state it as fact - - - BUT NO ONE BELIEVES IT.</a:t>
            </a:r>
          </a:p>
        </p:txBody>
      </p:sp>
    </p:spTree>
    <p:extLst>
      <p:ext uri="{BB962C8B-B14F-4D97-AF65-F5344CB8AC3E}">
        <p14:creationId xmlns:p14="http://schemas.microsoft.com/office/powerpoint/2010/main" val="8582576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57A2E-B32C-470E-AE82-2EDA8E5C9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Is one God as good as others?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70676-F8F8-4958-A8A7-57BD57A52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There were many false gods in OT times</a:t>
            </a:r>
          </a:p>
          <a:p>
            <a:r>
              <a:rPr lang="en-US" sz="3200" b="1" dirty="0"/>
              <a:t>There were many pagan gods in the NT era</a:t>
            </a:r>
          </a:p>
          <a:p>
            <a:r>
              <a:rPr lang="en-US" sz="3200" b="1" dirty="0"/>
              <a:t>Paul had to discuss the many false gods at Athens, Greece – Acts 17</a:t>
            </a:r>
          </a:p>
          <a:p>
            <a:r>
              <a:rPr lang="en-US" sz="3200" b="1" dirty="0"/>
              <a:t>Today there are other gods claimed by other world religions.</a:t>
            </a:r>
          </a:p>
        </p:txBody>
      </p:sp>
    </p:spTree>
    <p:extLst>
      <p:ext uri="{BB962C8B-B14F-4D97-AF65-F5344CB8AC3E}">
        <p14:creationId xmlns:p14="http://schemas.microsoft.com/office/powerpoint/2010/main" val="41036659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7F9C4-9A22-4E6B-AE04-6236FE562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91" y="642594"/>
            <a:ext cx="10522225" cy="1371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Is one foundation the same as others?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B6B1C-D15E-4E8B-B540-229E0640A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Matthew 7:24-27 house on sand / house on rock</a:t>
            </a:r>
          </a:p>
          <a:p>
            <a:r>
              <a:rPr lang="en-US" sz="3600" b="1" dirty="0"/>
              <a:t>Matthew 16:18 Jesus built His church on the rock</a:t>
            </a:r>
          </a:p>
          <a:p>
            <a:r>
              <a:rPr lang="en-US" sz="3600" b="1" dirty="0"/>
              <a:t>1 Timothy 3:15 pillar and ground of truth</a:t>
            </a:r>
          </a:p>
        </p:txBody>
      </p:sp>
    </p:spTree>
    <p:extLst>
      <p:ext uri="{BB962C8B-B14F-4D97-AF65-F5344CB8AC3E}">
        <p14:creationId xmlns:p14="http://schemas.microsoft.com/office/powerpoint/2010/main" val="10737381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EB351-5837-47E1-B29D-973FBE8A5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Is one blood the same as others?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EC3D7-DA43-4323-AB7A-D3BD21F2A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In medicine – first take blood type</a:t>
            </a:r>
          </a:p>
          <a:p>
            <a:r>
              <a:rPr lang="en-US" sz="3200" b="1" dirty="0"/>
              <a:t>In salvation –</a:t>
            </a:r>
          </a:p>
          <a:p>
            <a:r>
              <a:rPr lang="en-US" sz="3200" b="1" dirty="0"/>
              <a:t>Acts 20:28 Purchased church with His blood</a:t>
            </a:r>
          </a:p>
          <a:p>
            <a:r>
              <a:rPr lang="en-US" sz="3200" b="1" dirty="0"/>
              <a:t>Hebrews 10:4 blood of bulls and goats can not take away sin</a:t>
            </a:r>
          </a:p>
          <a:p>
            <a:r>
              <a:rPr lang="en-US" sz="3200" b="1" dirty="0"/>
              <a:t>Revelation 1:5 Blood of Christ washed away our sins</a:t>
            </a:r>
          </a:p>
        </p:txBody>
      </p:sp>
    </p:spTree>
    <p:extLst>
      <p:ext uri="{BB962C8B-B14F-4D97-AF65-F5344CB8AC3E}">
        <p14:creationId xmlns:p14="http://schemas.microsoft.com/office/powerpoint/2010/main" val="1855092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EB351-5837-47E1-B29D-973FBE8A5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Is one head the same as others?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EC3D7-DA43-4323-AB7A-D3BD21F2A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Jesus is the head of the church</a:t>
            </a:r>
          </a:p>
          <a:p>
            <a:r>
              <a:rPr lang="en-US" sz="3200" b="1" dirty="0"/>
              <a:t>Ephesians 1:22-23 Christ is head of the body, the church</a:t>
            </a:r>
          </a:p>
          <a:p>
            <a:r>
              <a:rPr lang="en-US" sz="3200" b="1" dirty="0"/>
              <a:t>Colossians 1:18 Christ is the head of the church, which is His body</a:t>
            </a:r>
          </a:p>
          <a:p>
            <a:r>
              <a:rPr lang="en-US" sz="3200" b="1" dirty="0"/>
              <a:t>Ephesians 5:23 Christ is the head of the church</a:t>
            </a:r>
          </a:p>
        </p:txBody>
      </p:sp>
    </p:spTree>
    <p:extLst>
      <p:ext uri="{BB962C8B-B14F-4D97-AF65-F5344CB8AC3E}">
        <p14:creationId xmlns:p14="http://schemas.microsoft.com/office/powerpoint/2010/main" val="19559448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EB351-5837-47E1-B29D-973FBE8A5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Is one baptism the same as others?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EC3D7-DA43-4323-AB7A-D3BD21F2A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b="1" dirty="0"/>
              <a:t>Baptism involves:</a:t>
            </a:r>
          </a:p>
          <a:p>
            <a:r>
              <a:rPr lang="en-US" sz="3200" b="1" dirty="0"/>
              <a:t>Water – Acts 8:36</a:t>
            </a:r>
          </a:p>
          <a:p>
            <a:r>
              <a:rPr lang="en-US" sz="3200" b="1" dirty="0"/>
              <a:t>Much water – John 3:23</a:t>
            </a:r>
          </a:p>
          <a:p>
            <a:r>
              <a:rPr lang="en-US" sz="3200" b="1" dirty="0"/>
              <a:t>Burial in water – Romans 6:4; Colossians 2:12</a:t>
            </a:r>
          </a:p>
          <a:p>
            <a:r>
              <a:rPr lang="en-US" sz="3200" b="1" dirty="0"/>
              <a:t>Resurrection from the water – Romans 6:5</a:t>
            </a:r>
          </a:p>
        </p:txBody>
      </p:sp>
    </p:spTree>
    <p:extLst>
      <p:ext uri="{BB962C8B-B14F-4D97-AF65-F5344CB8AC3E}">
        <p14:creationId xmlns:p14="http://schemas.microsoft.com/office/powerpoint/2010/main" val="6549117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EB351-5837-47E1-B29D-973FBE8A5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Is one priest the same as others?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EC3D7-DA43-4323-AB7A-D3BD21F2A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14194"/>
            <a:ext cx="10058400" cy="4020846"/>
          </a:xfrm>
        </p:spPr>
        <p:txBody>
          <a:bodyPr>
            <a:noAutofit/>
          </a:bodyPr>
          <a:lstStyle/>
          <a:p>
            <a:r>
              <a:rPr lang="en-US" sz="2800" b="1" dirty="0"/>
              <a:t>We are under the new covenant</a:t>
            </a:r>
          </a:p>
          <a:p>
            <a:r>
              <a:rPr lang="en-US" sz="2800" b="1" dirty="0"/>
              <a:t>Jesus is our High Priest</a:t>
            </a:r>
          </a:p>
          <a:p>
            <a:r>
              <a:rPr lang="en-US" sz="2800" b="1" dirty="0"/>
              <a:t>Hebrews 7:22-24</a:t>
            </a:r>
          </a:p>
          <a:p>
            <a:r>
              <a:rPr lang="en-US" sz="2800" b="1" dirty="0"/>
              <a:t>Hebrews 9:11-17</a:t>
            </a:r>
          </a:p>
          <a:p>
            <a:r>
              <a:rPr lang="en-US" sz="2800" b="1" dirty="0"/>
              <a:t>Hebrews 10:10-22</a:t>
            </a:r>
          </a:p>
          <a:p>
            <a:r>
              <a:rPr lang="en-US" sz="2800" b="1" dirty="0"/>
              <a:t>(Hebrews 9:11)  But Christ came </a:t>
            </a:r>
            <a:r>
              <a:rPr lang="en-US" sz="2800" b="1" i="1" dirty="0"/>
              <a:t>as</a:t>
            </a:r>
            <a:r>
              <a:rPr lang="en-US" sz="2800" b="1" dirty="0"/>
              <a:t> High Priest of the good things to come, with the greater and more perfect tabernacle not made with hands, that is, not of this creation.</a:t>
            </a:r>
          </a:p>
        </p:txBody>
      </p:sp>
    </p:spTree>
    <p:extLst>
      <p:ext uri="{BB962C8B-B14F-4D97-AF65-F5344CB8AC3E}">
        <p14:creationId xmlns:p14="http://schemas.microsoft.com/office/powerpoint/2010/main" val="37512816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EB351-5837-47E1-B29D-973FBE8A5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Is one eternity the same as others?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EC3D7-DA43-4323-AB7A-D3BD21F2A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14194"/>
            <a:ext cx="10058400" cy="4020846"/>
          </a:xfrm>
        </p:spPr>
        <p:txBody>
          <a:bodyPr>
            <a:noAutofit/>
          </a:bodyPr>
          <a:lstStyle/>
          <a:p>
            <a:r>
              <a:rPr lang="en-US" sz="2800" b="1" dirty="0"/>
              <a:t>Eternal existence is promised to all men</a:t>
            </a:r>
          </a:p>
          <a:p>
            <a:r>
              <a:rPr lang="en-US" sz="2800" b="1" u="sng" dirty="0"/>
              <a:t>Heaven</a:t>
            </a:r>
          </a:p>
          <a:p>
            <a:pPr lvl="1"/>
            <a:r>
              <a:rPr lang="en-US" sz="2600" b="1" dirty="0"/>
              <a:t>Dwelling place of God</a:t>
            </a:r>
          </a:p>
          <a:p>
            <a:pPr lvl="1"/>
            <a:r>
              <a:rPr lang="en-US" sz="2600" b="1" dirty="0"/>
              <a:t>Where Jesus is</a:t>
            </a:r>
          </a:p>
          <a:p>
            <a:pPr lvl="1"/>
            <a:r>
              <a:rPr lang="en-US" sz="2600" b="1" dirty="0"/>
              <a:t>Where the righteous will live forever</a:t>
            </a:r>
          </a:p>
          <a:p>
            <a:r>
              <a:rPr lang="en-US" sz="2800" b="1" u="sng" dirty="0"/>
              <a:t>Hell</a:t>
            </a:r>
          </a:p>
          <a:p>
            <a:pPr lvl="1"/>
            <a:r>
              <a:rPr lang="en-US" sz="2600" b="1" dirty="0"/>
              <a:t>Eternal fire, smoke of torment</a:t>
            </a:r>
          </a:p>
          <a:p>
            <a:pPr lvl="1"/>
            <a:r>
              <a:rPr lang="en-US" sz="2600" b="1" dirty="0"/>
              <a:t>Blackness of darkness</a:t>
            </a:r>
          </a:p>
        </p:txBody>
      </p:sp>
    </p:spTree>
    <p:extLst>
      <p:ext uri="{BB962C8B-B14F-4D97-AF65-F5344CB8AC3E}">
        <p14:creationId xmlns:p14="http://schemas.microsoft.com/office/powerpoint/2010/main" val="2108805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{B2DEF17E-44F5-4BD3-BA32-986B5A1D998E}tf03457510</Template>
  <TotalTime>42</TotalTime>
  <Words>482</Words>
  <Application>Microsoft Office PowerPoint</Application>
  <PresentationFormat>Widescreen</PresentationFormat>
  <Paragraphs>53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Century Gothic</vt:lpstr>
      <vt:lpstr>Garamond</vt:lpstr>
      <vt:lpstr>Savon</vt:lpstr>
      <vt:lpstr>Is one church as good as another?</vt:lpstr>
      <vt:lpstr>Have you heard this before?</vt:lpstr>
      <vt:lpstr>Is one God as good as others?</vt:lpstr>
      <vt:lpstr>Is one foundation the same as others?</vt:lpstr>
      <vt:lpstr>Is one blood the same as others?</vt:lpstr>
      <vt:lpstr>Is one head the same as others?</vt:lpstr>
      <vt:lpstr>Is one baptism the same as others?</vt:lpstr>
      <vt:lpstr>Is one priest the same as others?</vt:lpstr>
      <vt:lpstr>Is one eternity the same as others?</vt:lpstr>
      <vt:lpstr>HOW TO RESPOND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one church as good as another?</dc:title>
  <dc:creator>Manly Luscombe</dc:creator>
  <cp:lastModifiedBy>Manly Luscombe</cp:lastModifiedBy>
  <cp:revision>6</cp:revision>
  <dcterms:created xsi:type="dcterms:W3CDTF">2020-02-05T20:19:16Z</dcterms:created>
  <dcterms:modified xsi:type="dcterms:W3CDTF">2020-02-05T21:01:26Z</dcterms:modified>
</cp:coreProperties>
</file>