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81F27FCB-EE18-4AE8-A5AD-450C814A221D}"/>
    <pc:docChg chg="modSld modMainMaster">
      <pc:chgData name="Manly Luscombe" userId="d66a401e1e7a39bf" providerId="LiveId" clId="{81F27FCB-EE18-4AE8-A5AD-450C814A221D}" dt="2023-05-21T20:02:40.393" v="26" actId="6549"/>
      <pc:docMkLst>
        <pc:docMk/>
      </pc:docMkLst>
      <pc:sldChg chg="modTransition">
        <pc:chgData name="Manly Luscombe" userId="d66a401e1e7a39bf" providerId="LiveId" clId="{81F27FCB-EE18-4AE8-A5AD-450C814A221D}" dt="2023-05-19T00:17:21.737" v="1"/>
        <pc:sldMkLst>
          <pc:docMk/>
          <pc:sldMk cId="344085014" sldId="256"/>
        </pc:sldMkLst>
      </pc:sldChg>
      <pc:sldChg chg="modTransition">
        <pc:chgData name="Manly Luscombe" userId="d66a401e1e7a39bf" providerId="LiveId" clId="{81F27FCB-EE18-4AE8-A5AD-450C814A221D}" dt="2023-05-19T00:17:21.737" v="1"/>
        <pc:sldMkLst>
          <pc:docMk/>
          <pc:sldMk cId="1919203637" sldId="257"/>
        </pc:sldMkLst>
      </pc:sldChg>
      <pc:sldChg chg="modTransition">
        <pc:chgData name="Manly Luscombe" userId="d66a401e1e7a39bf" providerId="LiveId" clId="{81F27FCB-EE18-4AE8-A5AD-450C814A221D}" dt="2023-05-19T00:17:21.737" v="1"/>
        <pc:sldMkLst>
          <pc:docMk/>
          <pc:sldMk cId="3852911545" sldId="258"/>
        </pc:sldMkLst>
      </pc:sldChg>
      <pc:sldChg chg="modTransition">
        <pc:chgData name="Manly Luscombe" userId="d66a401e1e7a39bf" providerId="LiveId" clId="{81F27FCB-EE18-4AE8-A5AD-450C814A221D}" dt="2023-05-19T00:17:21.737" v="1"/>
        <pc:sldMkLst>
          <pc:docMk/>
          <pc:sldMk cId="1885971346" sldId="259"/>
        </pc:sldMkLst>
      </pc:sldChg>
      <pc:sldChg chg="modTransition">
        <pc:chgData name="Manly Luscombe" userId="d66a401e1e7a39bf" providerId="LiveId" clId="{81F27FCB-EE18-4AE8-A5AD-450C814A221D}" dt="2023-05-19T00:17:21.737" v="1"/>
        <pc:sldMkLst>
          <pc:docMk/>
          <pc:sldMk cId="2385161614" sldId="260"/>
        </pc:sldMkLst>
      </pc:sldChg>
      <pc:sldChg chg="modTransition">
        <pc:chgData name="Manly Luscombe" userId="d66a401e1e7a39bf" providerId="LiveId" clId="{81F27FCB-EE18-4AE8-A5AD-450C814A221D}" dt="2023-05-19T00:17:21.737" v="1"/>
        <pc:sldMkLst>
          <pc:docMk/>
          <pc:sldMk cId="727853073" sldId="261"/>
        </pc:sldMkLst>
      </pc:sldChg>
      <pc:sldChg chg="modTransition">
        <pc:chgData name="Manly Luscombe" userId="d66a401e1e7a39bf" providerId="LiveId" clId="{81F27FCB-EE18-4AE8-A5AD-450C814A221D}" dt="2023-05-19T00:17:21.737" v="1"/>
        <pc:sldMkLst>
          <pc:docMk/>
          <pc:sldMk cId="548926013" sldId="262"/>
        </pc:sldMkLst>
      </pc:sldChg>
      <pc:sldChg chg="modTransition">
        <pc:chgData name="Manly Luscombe" userId="d66a401e1e7a39bf" providerId="LiveId" clId="{81F27FCB-EE18-4AE8-A5AD-450C814A221D}" dt="2023-05-19T00:17:21.737" v="1"/>
        <pc:sldMkLst>
          <pc:docMk/>
          <pc:sldMk cId="865272322" sldId="263"/>
        </pc:sldMkLst>
      </pc:sldChg>
      <pc:sldChg chg="modTransition">
        <pc:chgData name="Manly Luscombe" userId="d66a401e1e7a39bf" providerId="LiveId" clId="{81F27FCB-EE18-4AE8-A5AD-450C814A221D}" dt="2023-05-19T00:17:21.737" v="1"/>
        <pc:sldMkLst>
          <pc:docMk/>
          <pc:sldMk cId="3697422996" sldId="264"/>
        </pc:sldMkLst>
      </pc:sldChg>
      <pc:sldChg chg="modSp mod modTransition">
        <pc:chgData name="Manly Luscombe" userId="d66a401e1e7a39bf" providerId="LiveId" clId="{81F27FCB-EE18-4AE8-A5AD-450C814A221D}" dt="2023-05-21T20:02:40.393" v="26" actId="6549"/>
        <pc:sldMkLst>
          <pc:docMk/>
          <pc:sldMk cId="3771760991" sldId="265"/>
        </pc:sldMkLst>
        <pc:spChg chg="mod">
          <ac:chgData name="Manly Luscombe" userId="d66a401e1e7a39bf" providerId="LiveId" clId="{81F27FCB-EE18-4AE8-A5AD-450C814A221D}" dt="2023-05-21T20:02:40.393" v="26" actId="6549"/>
          <ac:spMkLst>
            <pc:docMk/>
            <pc:sldMk cId="3771760991" sldId="265"/>
            <ac:spMk id="2" creationId="{FD8BD456-9EDE-D0B3-91C2-2F1C3B989D2A}"/>
          </ac:spMkLst>
        </pc:spChg>
      </pc:sldChg>
      <pc:sldChg chg="modTransition">
        <pc:chgData name="Manly Luscombe" userId="d66a401e1e7a39bf" providerId="LiveId" clId="{81F27FCB-EE18-4AE8-A5AD-450C814A221D}" dt="2023-05-19T00:17:21.737" v="1"/>
        <pc:sldMkLst>
          <pc:docMk/>
          <pc:sldMk cId="1245111179" sldId="266"/>
        </pc:sldMkLst>
      </pc:sldChg>
      <pc:sldMasterChg chg="modTransition modSldLayout">
        <pc:chgData name="Manly Luscombe" userId="d66a401e1e7a39bf" providerId="LiveId" clId="{81F27FCB-EE18-4AE8-A5AD-450C814A221D}" dt="2023-05-19T00:17:21.737" v="1"/>
        <pc:sldMasterMkLst>
          <pc:docMk/>
          <pc:sldMasterMk cId="2338416900" sldId="2147483648"/>
        </pc:sldMasterMkLst>
        <pc:sldLayoutChg chg="modTransition">
          <pc:chgData name="Manly Luscombe" userId="d66a401e1e7a39bf" providerId="LiveId" clId="{81F27FCB-EE18-4AE8-A5AD-450C814A221D}" dt="2023-05-19T00:17:21.737" v="1"/>
          <pc:sldLayoutMkLst>
            <pc:docMk/>
            <pc:sldMasterMk cId="2338416900" sldId="2147483648"/>
            <pc:sldLayoutMk cId="3295037960" sldId="2147483649"/>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1885565915" sldId="2147483650"/>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1884812367" sldId="2147483651"/>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2592858248" sldId="2147483652"/>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2473283343" sldId="2147483653"/>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274238392" sldId="2147483654"/>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940819400" sldId="2147483655"/>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3396091535" sldId="2147483656"/>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605163951" sldId="2147483657"/>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3735829718" sldId="2147483658"/>
          </pc:sldLayoutMkLst>
        </pc:sldLayoutChg>
        <pc:sldLayoutChg chg="modTransition">
          <pc:chgData name="Manly Luscombe" userId="d66a401e1e7a39bf" providerId="LiveId" clId="{81F27FCB-EE18-4AE8-A5AD-450C814A221D}" dt="2023-05-19T00:17:21.737" v="1"/>
          <pc:sldLayoutMkLst>
            <pc:docMk/>
            <pc:sldMasterMk cId="2338416900" sldId="2147483648"/>
            <pc:sldLayoutMk cId="1230689987"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0CB71-AF65-DF17-506A-AF894EE0D1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74529B-703A-06B9-095C-4DF29BFAB5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B3DB6C-F1F7-E880-EC09-5A1C631C52C9}"/>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5" name="Footer Placeholder 4">
            <a:extLst>
              <a:ext uri="{FF2B5EF4-FFF2-40B4-BE49-F238E27FC236}">
                <a16:creationId xmlns:a16="http://schemas.microsoft.com/office/drawing/2014/main" id="{2D034DB4-33C9-D13B-7039-FE4CA66CB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F5A33-C230-33F3-C21F-8674E5873BE7}"/>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3295037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D5ADC-72F7-B6BB-CDC8-DA0EA75AE0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08AB9E-2BD2-980E-823F-518756C5A5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D4A49E-E150-BE27-422C-43E2FCE39DFD}"/>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5" name="Footer Placeholder 4">
            <a:extLst>
              <a:ext uri="{FF2B5EF4-FFF2-40B4-BE49-F238E27FC236}">
                <a16:creationId xmlns:a16="http://schemas.microsoft.com/office/drawing/2014/main" id="{1ACC4EDE-D382-5363-FF7C-6C0DFBEC61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41CEF5-A681-AF2C-0414-726AB8CD6B33}"/>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3735829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D0EFA0-1ED3-989C-B1A1-1F1CC186B6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C31099-8146-4F8E-C9BA-353AB3E4C2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B89893-4F3B-2850-B96D-9BA0CDAF3EFC}"/>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5" name="Footer Placeholder 4">
            <a:extLst>
              <a:ext uri="{FF2B5EF4-FFF2-40B4-BE49-F238E27FC236}">
                <a16:creationId xmlns:a16="http://schemas.microsoft.com/office/drawing/2014/main" id="{98CACBEB-FD0F-F925-1E3F-189F993C5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B30049-3D42-6DDC-7C51-225F1B85201A}"/>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1230689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497E8-A1C5-B618-9C73-E77B49817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A8C603-A334-AED9-45F0-16F181A5D7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F0F650-44C5-2E36-51B3-CEC364781F40}"/>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5" name="Footer Placeholder 4">
            <a:extLst>
              <a:ext uri="{FF2B5EF4-FFF2-40B4-BE49-F238E27FC236}">
                <a16:creationId xmlns:a16="http://schemas.microsoft.com/office/drawing/2014/main" id="{35B436E0-0BE1-FE11-BB7F-5F39AB1DC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49382-882E-B377-4C06-6A3AFAE2F173}"/>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1885565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6475B-6B95-5C87-940C-7C752B4430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5CEE13-4AD4-A6DF-F8F1-93ECBA003A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BA777C-ECE7-7D17-A94B-881B64B90493}"/>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5" name="Footer Placeholder 4">
            <a:extLst>
              <a:ext uri="{FF2B5EF4-FFF2-40B4-BE49-F238E27FC236}">
                <a16:creationId xmlns:a16="http://schemas.microsoft.com/office/drawing/2014/main" id="{54AD50C7-E3AE-4EF0-5012-7876BDE146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601810-3C7D-91C4-EE94-0F87AD4BADAF}"/>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1884812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A8EE8-BE36-1E78-FFC3-9B59B2C739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E5F7FB-CCBC-0E33-6CF2-9A6728A1FB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7AD13D-DB36-E0C6-8508-5AF8C654E6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4DA16B-7B26-FE5E-B215-B7D00D58AA9F}"/>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6" name="Footer Placeholder 5">
            <a:extLst>
              <a:ext uri="{FF2B5EF4-FFF2-40B4-BE49-F238E27FC236}">
                <a16:creationId xmlns:a16="http://schemas.microsoft.com/office/drawing/2014/main" id="{8D5C2471-94A0-1D75-41B3-E3CE7ADE43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20D3EE-86C2-C6EA-DB51-EEBA51232A3B}"/>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2592858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188D8-DE3A-31B1-4DBC-ECD3231A53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63286A-7DF7-7667-79D2-B2AE265949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F905D4-E4CD-9F6D-8EAC-3D0F86DE27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52A5BC-80BE-8E2B-F52B-771354C231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B5FE18-1156-9ED8-243B-3559134C2C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DA65B1-1446-3BDE-3DFD-A6D996756C71}"/>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8" name="Footer Placeholder 7">
            <a:extLst>
              <a:ext uri="{FF2B5EF4-FFF2-40B4-BE49-F238E27FC236}">
                <a16:creationId xmlns:a16="http://schemas.microsoft.com/office/drawing/2014/main" id="{4D07E181-ACC1-2387-FBC0-C62310758F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E01153-7BDC-1719-026C-0F72300A237C}"/>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2473283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1E2DD-3A47-72DD-DEA1-0C1044F01B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53B81B-742E-C843-A67B-809553882B9A}"/>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4" name="Footer Placeholder 3">
            <a:extLst>
              <a:ext uri="{FF2B5EF4-FFF2-40B4-BE49-F238E27FC236}">
                <a16:creationId xmlns:a16="http://schemas.microsoft.com/office/drawing/2014/main" id="{04B148C9-D3A7-5278-CA69-F4594A7C3B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70A073-6CAF-7312-3A7F-00364F68E7F1}"/>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274238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0925AE-1052-454C-13C2-A7CB91373A5B}"/>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3" name="Footer Placeholder 2">
            <a:extLst>
              <a:ext uri="{FF2B5EF4-FFF2-40B4-BE49-F238E27FC236}">
                <a16:creationId xmlns:a16="http://schemas.microsoft.com/office/drawing/2014/main" id="{E23D0240-75B6-1213-BA3B-4F72901593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EB52ED-99F3-C061-66FA-F9AB450212FA}"/>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94081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E1950-2868-93F3-4D6A-9917E4D3E5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E67988-2118-4833-3440-BE163D336B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4CE98C-CA77-687E-28C8-1F3E8E11F4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7B9C00-A2B1-965D-A877-88D9E723A610}"/>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6" name="Footer Placeholder 5">
            <a:extLst>
              <a:ext uri="{FF2B5EF4-FFF2-40B4-BE49-F238E27FC236}">
                <a16:creationId xmlns:a16="http://schemas.microsoft.com/office/drawing/2014/main" id="{09C8B901-C7FF-9BFA-B361-F3CB7F37A1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4E8D88-C132-834D-FF37-796FB3138BA1}"/>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3396091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1EDF6-664F-3022-B38C-2431F51C8A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2E1DF7-B7C8-3763-BED2-6349B418B8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6CFD7A-E5DE-6D6A-A8E5-24CDDB8736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BF4FE6-E439-A128-3B5B-12848AFD27EF}"/>
              </a:ext>
            </a:extLst>
          </p:cNvPr>
          <p:cNvSpPr>
            <a:spLocks noGrp="1"/>
          </p:cNvSpPr>
          <p:nvPr>
            <p:ph type="dt" sz="half" idx="10"/>
          </p:nvPr>
        </p:nvSpPr>
        <p:spPr/>
        <p:txBody>
          <a:bodyPr/>
          <a:lstStyle/>
          <a:p>
            <a:fld id="{5AC2FB20-2D77-47FD-8C5A-883C9D29267E}" type="datetimeFigureOut">
              <a:rPr lang="en-US" smtClean="0"/>
              <a:t>5/21/2023</a:t>
            </a:fld>
            <a:endParaRPr lang="en-US"/>
          </a:p>
        </p:txBody>
      </p:sp>
      <p:sp>
        <p:nvSpPr>
          <p:cNvPr id="6" name="Footer Placeholder 5">
            <a:extLst>
              <a:ext uri="{FF2B5EF4-FFF2-40B4-BE49-F238E27FC236}">
                <a16:creationId xmlns:a16="http://schemas.microsoft.com/office/drawing/2014/main" id="{0E207FE2-60A1-CEAC-D860-6BB50C6ED1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2DC224-2038-BFFB-2F04-791D653697FA}"/>
              </a:ext>
            </a:extLst>
          </p:cNvPr>
          <p:cNvSpPr>
            <a:spLocks noGrp="1"/>
          </p:cNvSpPr>
          <p:nvPr>
            <p:ph type="sldNum" sz="quarter" idx="12"/>
          </p:nvPr>
        </p:nvSpPr>
        <p:spPr/>
        <p:txBody>
          <a:bodyPr/>
          <a:lstStyle/>
          <a:p>
            <a:fld id="{E8C0D08D-A681-4145-8B54-E0FAFA7B8DB1}" type="slidenum">
              <a:rPr lang="en-US" smtClean="0"/>
              <a:t>‹#›</a:t>
            </a:fld>
            <a:endParaRPr lang="en-US"/>
          </a:p>
        </p:txBody>
      </p:sp>
    </p:spTree>
    <p:extLst>
      <p:ext uri="{BB962C8B-B14F-4D97-AF65-F5344CB8AC3E}">
        <p14:creationId xmlns:p14="http://schemas.microsoft.com/office/powerpoint/2010/main" val="605163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8701E5-E14E-76AC-8FBD-836181CDBD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4C50DA-9623-99E9-B181-F6FD95B00E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505C83-6140-323C-21F6-41341AFFC6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2FB20-2D77-47FD-8C5A-883C9D29267E}" type="datetimeFigureOut">
              <a:rPr lang="en-US" smtClean="0"/>
              <a:t>5/21/2023</a:t>
            </a:fld>
            <a:endParaRPr lang="en-US"/>
          </a:p>
        </p:txBody>
      </p:sp>
      <p:sp>
        <p:nvSpPr>
          <p:cNvPr id="5" name="Footer Placeholder 4">
            <a:extLst>
              <a:ext uri="{FF2B5EF4-FFF2-40B4-BE49-F238E27FC236}">
                <a16:creationId xmlns:a16="http://schemas.microsoft.com/office/drawing/2014/main" id="{77AA46CE-73DA-95D0-EF77-DD11F9DD0F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D11F06-5676-E43C-A1C7-D35EEE3C7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C0D08D-A681-4145-8B54-E0FAFA7B8DB1}" type="slidenum">
              <a:rPr lang="en-US" smtClean="0"/>
              <a:t>‹#›</a:t>
            </a:fld>
            <a:endParaRPr lang="en-US"/>
          </a:p>
        </p:txBody>
      </p:sp>
    </p:spTree>
    <p:extLst>
      <p:ext uri="{BB962C8B-B14F-4D97-AF65-F5344CB8AC3E}">
        <p14:creationId xmlns:p14="http://schemas.microsoft.com/office/powerpoint/2010/main" val="2338416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0320028-C968-3FA6-4749-7EDD33E97259}"/>
              </a:ext>
            </a:extLst>
          </p:cNvPr>
          <p:cNvSpPr>
            <a:spLocks noGrp="1"/>
          </p:cNvSpPr>
          <p:nvPr>
            <p:ph type="subTitle" idx="1"/>
          </p:nvPr>
        </p:nvSpPr>
        <p:spPr>
          <a:xfrm>
            <a:off x="1524000" y="5533697"/>
            <a:ext cx="9144000" cy="583324"/>
          </a:xfrm>
        </p:spPr>
        <p:txBody>
          <a:bodyPr>
            <a:noAutofit/>
          </a:bodyPr>
          <a:lstStyle/>
          <a:p>
            <a:r>
              <a:rPr lang="en-US" sz="4400" dirty="0"/>
              <a:t>2 Timothy 2:1-4</a:t>
            </a:r>
          </a:p>
        </p:txBody>
      </p:sp>
      <p:pic>
        <p:nvPicPr>
          <p:cNvPr id="5" name="Picture 4">
            <a:extLst>
              <a:ext uri="{FF2B5EF4-FFF2-40B4-BE49-F238E27FC236}">
                <a16:creationId xmlns:a16="http://schemas.microsoft.com/office/drawing/2014/main" id="{A7D5B6D9-6125-3E18-7DFC-9D1A167752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928" y="0"/>
            <a:ext cx="8060143" cy="5163080"/>
          </a:xfrm>
          <a:prstGeom prst="rect">
            <a:avLst/>
          </a:prstGeom>
        </p:spPr>
      </p:pic>
    </p:spTree>
    <p:extLst>
      <p:ext uri="{BB962C8B-B14F-4D97-AF65-F5344CB8AC3E}">
        <p14:creationId xmlns:p14="http://schemas.microsoft.com/office/powerpoint/2010/main" val="34408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D456-9EDE-D0B3-91C2-2F1C3B989D2A}"/>
              </a:ext>
            </a:extLst>
          </p:cNvPr>
          <p:cNvSpPr>
            <a:spLocks noGrp="1"/>
          </p:cNvSpPr>
          <p:nvPr>
            <p:ph type="title"/>
          </p:nvPr>
        </p:nvSpPr>
        <p:spPr/>
        <p:txBody>
          <a:bodyPr/>
          <a:lstStyle/>
          <a:p>
            <a:r>
              <a:rPr lang="en-US" b="1" dirty="0"/>
              <a:t>How can we be “good soldiers” for Christ?</a:t>
            </a:r>
            <a:br>
              <a:rPr lang="en-US" b="1" dirty="0"/>
            </a:br>
            <a:r>
              <a:rPr lang="en-US" b="1" dirty="0"/>
              <a:t>5 – Enemy will oppose</a:t>
            </a:r>
          </a:p>
        </p:txBody>
      </p:sp>
      <p:sp>
        <p:nvSpPr>
          <p:cNvPr id="3" name="Content Placeholder 2">
            <a:extLst>
              <a:ext uri="{FF2B5EF4-FFF2-40B4-BE49-F238E27FC236}">
                <a16:creationId xmlns:a16="http://schemas.microsoft.com/office/drawing/2014/main" id="{217AE64B-B9D1-C22C-5EC2-1770D511637B}"/>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(2 Timothy 4:3)  For the time will come when they will not endure sound doctrine, but according to their own desires, </a:t>
            </a:r>
            <a:r>
              <a:rPr lang="en-US" sz="3200" b="1" i="1" u="none" strike="noStrike" baseline="0" dirty="0">
                <a:latin typeface="Verdana" panose="020B0604030504040204" pitchFamily="34" charset="0"/>
              </a:rPr>
              <a:t>because</a:t>
            </a:r>
            <a:r>
              <a:rPr lang="en-US" sz="3200" b="1" i="0" u="none" strike="noStrike" baseline="0" dirty="0">
                <a:latin typeface="Verdana" panose="020B0604030504040204" pitchFamily="34" charset="0"/>
              </a:rPr>
              <a:t> they have itching ears, they will heap up for themselves teachers; (4) and they will turn </a:t>
            </a:r>
            <a:r>
              <a:rPr lang="en-US" sz="3200" b="1" i="1" u="none" strike="noStrike" baseline="0" dirty="0">
                <a:latin typeface="Verdana" panose="020B0604030504040204" pitchFamily="34" charset="0"/>
              </a:rPr>
              <a:t>their</a:t>
            </a:r>
            <a:r>
              <a:rPr lang="en-US" sz="3200" b="1" i="0" u="none" strike="noStrike" baseline="0" dirty="0">
                <a:latin typeface="Verdana" panose="020B0604030504040204" pitchFamily="34" charset="0"/>
              </a:rPr>
              <a:t> ears away from the truth, and be turned aside to fables. (5) But you be watchful in all things, endure afflictions, do the work of an evangelist, fulfill your ministry.</a:t>
            </a:r>
          </a:p>
        </p:txBody>
      </p:sp>
    </p:spTree>
    <p:extLst>
      <p:ext uri="{BB962C8B-B14F-4D97-AF65-F5344CB8AC3E}">
        <p14:creationId xmlns:p14="http://schemas.microsoft.com/office/powerpoint/2010/main" val="377176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D456-9EDE-D0B3-91C2-2F1C3B989D2A}"/>
              </a:ext>
            </a:extLst>
          </p:cNvPr>
          <p:cNvSpPr>
            <a:spLocks noGrp="1"/>
          </p:cNvSpPr>
          <p:nvPr>
            <p:ph type="title"/>
          </p:nvPr>
        </p:nvSpPr>
        <p:spPr/>
        <p:txBody>
          <a:bodyPr/>
          <a:lstStyle/>
          <a:p>
            <a:r>
              <a:rPr lang="en-US" b="1" dirty="0"/>
              <a:t>Are you in the Lord’s Army?</a:t>
            </a:r>
            <a:br>
              <a:rPr lang="en-US" b="1" dirty="0"/>
            </a:br>
            <a:r>
              <a:rPr lang="en-US" b="1" dirty="0"/>
              <a:t>Are you a good soldier of Christ?</a:t>
            </a:r>
          </a:p>
        </p:txBody>
      </p:sp>
      <p:sp>
        <p:nvSpPr>
          <p:cNvPr id="3" name="Content Placeholder 2">
            <a:extLst>
              <a:ext uri="{FF2B5EF4-FFF2-40B4-BE49-F238E27FC236}">
                <a16:creationId xmlns:a16="http://schemas.microsoft.com/office/drawing/2014/main" id="{217AE64B-B9D1-C22C-5EC2-1770D511637B}"/>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Are you in the right army?</a:t>
            </a:r>
          </a:p>
          <a:p>
            <a:pPr marR="0" algn="l" rtl="0"/>
            <a:endParaRPr lang="en-US" sz="3200" b="1" i="0" u="none" strike="noStrike" baseline="0" dirty="0">
              <a:latin typeface="Verdana" panose="020B0604030504040204" pitchFamily="34" charset="0"/>
            </a:endParaRPr>
          </a:p>
          <a:p>
            <a:pPr marR="0" algn="l" rtl="0"/>
            <a:r>
              <a:rPr lang="en-US" sz="3200" b="1" i="0" u="none" strike="noStrike" baseline="0" dirty="0">
                <a:latin typeface="Verdana" panose="020B0604030504040204" pitchFamily="34" charset="0"/>
              </a:rPr>
              <a:t>Do you wear the right uniform?</a:t>
            </a:r>
          </a:p>
          <a:p>
            <a:pPr marR="0" algn="l" rtl="0"/>
            <a:endParaRPr lang="en-US" sz="3200" b="1" i="0" u="none" strike="noStrike" baseline="0" dirty="0">
              <a:latin typeface="Verdana" panose="020B0604030504040204" pitchFamily="34" charset="0"/>
            </a:endParaRPr>
          </a:p>
          <a:p>
            <a:pPr marR="0" algn="l" rtl="0"/>
            <a:r>
              <a:rPr lang="en-US" sz="3200" b="1" dirty="0">
                <a:latin typeface="Verdana" panose="020B0604030504040204" pitchFamily="34" charset="0"/>
              </a:rPr>
              <a:t>Have you obeyed the Commander?</a:t>
            </a: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Are you equipped with the right weapon?</a:t>
            </a:r>
          </a:p>
        </p:txBody>
      </p:sp>
    </p:spTree>
    <p:extLst>
      <p:ext uri="{BB962C8B-B14F-4D97-AF65-F5344CB8AC3E}">
        <p14:creationId xmlns:p14="http://schemas.microsoft.com/office/powerpoint/2010/main" val="1245111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9A203-73C1-C10A-174E-7311CB29AF6B}"/>
              </a:ext>
            </a:extLst>
          </p:cNvPr>
          <p:cNvSpPr>
            <a:spLocks noGrp="1"/>
          </p:cNvSpPr>
          <p:nvPr>
            <p:ph type="title"/>
          </p:nvPr>
        </p:nvSpPr>
        <p:spPr/>
        <p:txBody>
          <a:bodyPr/>
          <a:lstStyle/>
          <a:p>
            <a:r>
              <a:rPr lang="en-US" b="1" dirty="0"/>
              <a:t>2 Timothy 2:3-4</a:t>
            </a:r>
          </a:p>
        </p:txBody>
      </p:sp>
      <p:sp>
        <p:nvSpPr>
          <p:cNvPr id="3" name="Content Placeholder 2">
            <a:extLst>
              <a:ext uri="{FF2B5EF4-FFF2-40B4-BE49-F238E27FC236}">
                <a16:creationId xmlns:a16="http://schemas.microsoft.com/office/drawing/2014/main" id="{DAEF36C5-C3B2-10EF-3076-F6DC8CA42952}"/>
              </a:ext>
            </a:extLst>
          </p:cNvPr>
          <p:cNvSpPr>
            <a:spLocks noGrp="1"/>
          </p:cNvSpPr>
          <p:nvPr>
            <p:ph idx="1"/>
          </p:nvPr>
        </p:nvSpPr>
        <p:spPr/>
        <p:txBody>
          <a:bodyPr>
            <a:normAutofit/>
          </a:bodyPr>
          <a:lstStyle/>
          <a:p>
            <a:pPr marR="0" algn="l" rtl="0"/>
            <a:r>
              <a:rPr lang="en-US" sz="4000" b="0" i="0" u="none" strike="noStrike" baseline="0" dirty="0">
                <a:latin typeface="Verdana" panose="020B0604030504040204" pitchFamily="34" charset="0"/>
              </a:rPr>
              <a:t>(2 Timothy 2:3)  You therefore must endure hardship as </a:t>
            </a:r>
            <a:r>
              <a:rPr lang="en-US" sz="4000" b="1" i="0" u="sng" strike="noStrike" baseline="0" dirty="0">
                <a:latin typeface="Verdana" panose="020B0604030504040204" pitchFamily="34" charset="0"/>
              </a:rPr>
              <a:t>a good soldier </a:t>
            </a:r>
            <a:r>
              <a:rPr lang="en-US" sz="4000" b="0" i="0" u="none" strike="noStrike" baseline="0" dirty="0">
                <a:latin typeface="Verdana" panose="020B0604030504040204" pitchFamily="34" charset="0"/>
              </a:rPr>
              <a:t>of Jesus Christ.</a:t>
            </a:r>
          </a:p>
          <a:p>
            <a:pPr marR="0" algn="l" rtl="0"/>
            <a:r>
              <a:rPr lang="en-US" sz="4000" b="0" i="0" u="none" strike="noStrike" baseline="0" dirty="0">
                <a:latin typeface="Verdana" panose="020B0604030504040204" pitchFamily="34" charset="0"/>
              </a:rPr>
              <a:t>(2 Timothy 2:4)  No one engaged in warfare entangles himself with the affairs of </a:t>
            </a:r>
            <a:r>
              <a:rPr lang="en-US" sz="4000" b="0" i="1" u="none" strike="noStrike" baseline="0" dirty="0">
                <a:latin typeface="Verdana" panose="020B0604030504040204" pitchFamily="34" charset="0"/>
              </a:rPr>
              <a:t>this</a:t>
            </a:r>
            <a:r>
              <a:rPr lang="en-US" sz="4000" b="0" i="0" u="none" strike="noStrike" baseline="0" dirty="0">
                <a:latin typeface="Verdana" panose="020B0604030504040204" pitchFamily="34" charset="0"/>
              </a:rPr>
              <a:t> life, that he may please him who enlisted him as a soldier.</a:t>
            </a:r>
          </a:p>
        </p:txBody>
      </p:sp>
    </p:spTree>
    <p:extLst>
      <p:ext uri="{BB962C8B-B14F-4D97-AF65-F5344CB8AC3E}">
        <p14:creationId xmlns:p14="http://schemas.microsoft.com/office/powerpoint/2010/main" val="1919203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D456-9EDE-D0B3-91C2-2F1C3B989D2A}"/>
              </a:ext>
            </a:extLst>
          </p:cNvPr>
          <p:cNvSpPr>
            <a:spLocks noGrp="1"/>
          </p:cNvSpPr>
          <p:nvPr>
            <p:ph type="title"/>
          </p:nvPr>
        </p:nvSpPr>
        <p:spPr/>
        <p:txBody>
          <a:bodyPr/>
          <a:lstStyle/>
          <a:p>
            <a:r>
              <a:rPr lang="en-US" b="1" dirty="0"/>
              <a:t>How can we be “good soldiers” for Christ?</a:t>
            </a:r>
            <a:br>
              <a:rPr lang="en-US" b="1" dirty="0"/>
            </a:br>
            <a:r>
              <a:rPr lang="en-US" b="1" dirty="0"/>
              <a:t>1 – Be in the right army</a:t>
            </a:r>
          </a:p>
        </p:txBody>
      </p:sp>
      <p:sp>
        <p:nvSpPr>
          <p:cNvPr id="3" name="Content Placeholder 2">
            <a:extLst>
              <a:ext uri="{FF2B5EF4-FFF2-40B4-BE49-F238E27FC236}">
                <a16:creationId xmlns:a16="http://schemas.microsoft.com/office/drawing/2014/main" id="{217AE64B-B9D1-C22C-5EC2-1770D511637B}"/>
              </a:ext>
            </a:extLst>
          </p:cNvPr>
          <p:cNvSpPr>
            <a:spLocks noGrp="1"/>
          </p:cNvSpPr>
          <p:nvPr>
            <p:ph idx="1"/>
          </p:nvPr>
        </p:nvSpPr>
        <p:spPr/>
        <p:txBody>
          <a:bodyPr>
            <a:normAutofit/>
          </a:bodyPr>
          <a:lstStyle/>
          <a:p>
            <a:r>
              <a:rPr lang="en-US" sz="3600" b="1" dirty="0"/>
              <a:t>There are parallel figures of speech used</a:t>
            </a:r>
          </a:p>
          <a:p>
            <a:r>
              <a:rPr lang="en-US" sz="3600" b="1" dirty="0"/>
              <a:t>Church is the body of Christ – Col. 1:18</a:t>
            </a:r>
          </a:p>
          <a:p>
            <a:r>
              <a:rPr lang="en-US" sz="3600" b="1" dirty="0"/>
              <a:t>There is one body – Eph. 4:4</a:t>
            </a:r>
          </a:p>
          <a:p>
            <a:r>
              <a:rPr lang="en-US" sz="3600" b="1" dirty="0"/>
              <a:t>Christ is the Captain of our salvation – Heb. 2:10</a:t>
            </a:r>
          </a:p>
          <a:p>
            <a:r>
              <a:rPr lang="en-US" sz="3600" b="1" dirty="0"/>
              <a:t>We must  be soldiers of Jesus Christ – 2 Tim. 2:3</a:t>
            </a:r>
          </a:p>
          <a:p>
            <a:r>
              <a:rPr lang="en-US" sz="3600" b="1" dirty="0"/>
              <a:t>Body of Christ = church = soldiers in Lord’s Army</a:t>
            </a:r>
          </a:p>
        </p:txBody>
      </p:sp>
    </p:spTree>
    <p:extLst>
      <p:ext uri="{BB962C8B-B14F-4D97-AF65-F5344CB8AC3E}">
        <p14:creationId xmlns:p14="http://schemas.microsoft.com/office/powerpoint/2010/main" val="3852911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D456-9EDE-D0B3-91C2-2F1C3B989D2A}"/>
              </a:ext>
            </a:extLst>
          </p:cNvPr>
          <p:cNvSpPr>
            <a:spLocks noGrp="1"/>
          </p:cNvSpPr>
          <p:nvPr>
            <p:ph type="title"/>
          </p:nvPr>
        </p:nvSpPr>
        <p:spPr/>
        <p:txBody>
          <a:bodyPr/>
          <a:lstStyle/>
          <a:p>
            <a:r>
              <a:rPr lang="en-US" b="1" dirty="0"/>
              <a:t>How can we be “good soldiers” for Christ?</a:t>
            </a:r>
            <a:br>
              <a:rPr lang="en-US" b="1" dirty="0"/>
            </a:br>
            <a:r>
              <a:rPr lang="en-US" b="1" dirty="0"/>
              <a:t>2 – Wear the right uniform</a:t>
            </a:r>
          </a:p>
        </p:txBody>
      </p:sp>
      <p:sp>
        <p:nvSpPr>
          <p:cNvPr id="3" name="Content Placeholder 2">
            <a:extLst>
              <a:ext uri="{FF2B5EF4-FFF2-40B4-BE49-F238E27FC236}">
                <a16:creationId xmlns:a16="http://schemas.microsoft.com/office/drawing/2014/main" id="{217AE64B-B9D1-C22C-5EC2-1770D511637B}"/>
              </a:ext>
            </a:extLst>
          </p:cNvPr>
          <p:cNvSpPr>
            <a:spLocks noGrp="1"/>
          </p:cNvSpPr>
          <p:nvPr>
            <p:ph idx="1"/>
          </p:nvPr>
        </p:nvSpPr>
        <p:spPr/>
        <p:txBody>
          <a:bodyPr>
            <a:normAutofit/>
          </a:bodyPr>
          <a:lstStyle/>
          <a:p>
            <a:pPr marR="0" algn="l" rtl="0"/>
            <a:r>
              <a:rPr lang="en-US" sz="3600" b="1" i="0" u="none" strike="noStrike" baseline="0" dirty="0">
                <a:latin typeface="Verdana" panose="020B0604030504040204" pitchFamily="34" charset="0"/>
              </a:rPr>
              <a:t>(Galatians 3:26)  For you are all sons of God through faith in Christ Jesus.</a:t>
            </a:r>
          </a:p>
          <a:p>
            <a:pPr marR="0" algn="l" rtl="0"/>
            <a:r>
              <a:rPr lang="en-US" sz="3600" b="1" i="0" u="none" strike="noStrike" baseline="0" dirty="0">
                <a:latin typeface="Verdana" panose="020B0604030504040204" pitchFamily="34" charset="0"/>
              </a:rPr>
              <a:t>(Galatians 3:27)  For as many of you as were baptized into Christ have put on Christ.</a:t>
            </a:r>
          </a:p>
        </p:txBody>
      </p:sp>
    </p:spTree>
    <p:extLst>
      <p:ext uri="{BB962C8B-B14F-4D97-AF65-F5344CB8AC3E}">
        <p14:creationId xmlns:p14="http://schemas.microsoft.com/office/powerpoint/2010/main" val="1885971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D456-9EDE-D0B3-91C2-2F1C3B989D2A}"/>
              </a:ext>
            </a:extLst>
          </p:cNvPr>
          <p:cNvSpPr>
            <a:spLocks noGrp="1"/>
          </p:cNvSpPr>
          <p:nvPr>
            <p:ph type="title"/>
          </p:nvPr>
        </p:nvSpPr>
        <p:spPr/>
        <p:txBody>
          <a:bodyPr/>
          <a:lstStyle/>
          <a:p>
            <a:r>
              <a:rPr lang="en-US" b="1" dirty="0"/>
              <a:t>How can we be “good soldiers” for Christ?</a:t>
            </a:r>
            <a:br>
              <a:rPr lang="en-US" b="1" dirty="0"/>
            </a:br>
            <a:r>
              <a:rPr lang="en-US" b="1" dirty="0"/>
              <a:t>2 – Wear the right uniform</a:t>
            </a:r>
          </a:p>
        </p:txBody>
      </p:sp>
      <p:sp>
        <p:nvSpPr>
          <p:cNvPr id="3" name="Content Placeholder 2">
            <a:extLst>
              <a:ext uri="{FF2B5EF4-FFF2-40B4-BE49-F238E27FC236}">
                <a16:creationId xmlns:a16="http://schemas.microsoft.com/office/drawing/2014/main" id="{217AE64B-B9D1-C22C-5EC2-1770D511637B}"/>
              </a:ext>
            </a:extLst>
          </p:cNvPr>
          <p:cNvSpPr>
            <a:spLocks noGrp="1"/>
          </p:cNvSpPr>
          <p:nvPr>
            <p:ph idx="1"/>
          </p:nvPr>
        </p:nvSpPr>
        <p:spPr/>
        <p:txBody>
          <a:bodyPr>
            <a:noAutofit/>
          </a:bodyPr>
          <a:lstStyle/>
          <a:p>
            <a:pPr marR="0" algn="l" rtl="0"/>
            <a:r>
              <a:rPr lang="en-US" sz="3600" b="1" i="0" u="none" strike="noStrike" baseline="0" dirty="0">
                <a:latin typeface="Verdana" panose="020B0604030504040204" pitchFamily="34" charset="0"/>
              </a:rPr>
              <a:t>(Ephesians 6:13)  Therefore take up the whole armor of God, that you may be able to withstand in the evil day, and having done all, to stand. (14)  Stand therefore, having girded your waist with truth, having put on the breastplate of righteousness, </a:t>
            </a:r>
          </a:p>
        </p:txBody>
      </p:sp>
    </p:spTree>
    <p:extLst>
      <p:ext uri="{BB962C8B-B14F-4D97-AF65-F5344CB8AC3E}">
        <p14:creationId xmlns:p14="http://schemas.microsoft.com/office/powerpoint/2010/main" val="2385161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D456-9EDE-D0B3-91C2-2F1C3B989D2A}"/>
              </a:ext>
            </a:extLst>
          </p:cNvPr>
          <p:cNvSpPr>
            <a:spLocks noGrp="1"/>
          </p:cNvSpPr>
          <p:nvPr>
            <p:ph type="title"/>
          </p:nvPr>
        </p:nvSpPr>
        <p:spPr/>
        <p:txBody>
          <a:bodyPr/>
          <a:lstStyle/>
          <a:p>
            <a:r>
              <a:rPr lang="en-US" b="1" dirty="0"/>
              <a:t>How can we be “good soldiers” for Christ?</a:t>
            </a:r>
            <a:br>
              <a:rPr lang="en-US" b="1" dirty="0"/>
            </a:br>
            <a:r>
              <a:rPr lang="en-US" b="1" dirty="0"/>
              <a:t>2 – Wear the right uniform</a:t>
            </a:r>
          </a:p>
        </p:txBody>
      </p:sp>
      <p:sp>
        <p:nvSpPr>
          <p:cNvPr id="3" name="Content Placeholder 2">
            <a:extLst>
              <a:ext uri="{FF2B5EF4-FFF2-40B4-BE49-F238E27FC236}">
                <a16:creationId xmlns:a16="http://schemas.microsoft.com/office/drawing/2014/main" id="{217AE64B-B9D1-C22C-5EC2-1770D511637B}"/>
              </a:ext>
            </a:extLst>
          </p:cNvPr>
          <p:cNvSpPr>
            <a:spLocks noGrp="1"/>
          </p:cNvSpPr>
          <p:nvPr>
            <p:ph idx="1"/>
          </p:nvPr>
        </p:nvSpPr>
        <p:spPr/>
        <p:txBody>
          <a:bodyPr>
            <a:noAutofit/>
          </a:bodyPr>
          <a:lstStyle/>
          <a:p>
            <a:pPr marR="0" algn="l" rtl="0"/>
            <a:r>
              <a:rPr lang="en-US" sz="3600" b="1" i="0" u="none" strike="noStrike" baseline="0" dirty="0">
                <a:latin typeface="Verdana" panose="020B0604030504040204" pitchFamily="34" charset="0"/>
              </a:rPr>
              <a:t>(Ephesians 6:15)  and having shod your feet with the preparation of the gospel of peace; (16)  above all, taking the shield of faith with which you will be able to quench all the fiery darts of the wicked one. (17)  And take the helmet of salvation, and the sword of the Spirit, which is the word of God;</a:t>
            </a:r>
          </a:p>
        </p:txBody>
      </p:sp>
    </p:spTree>
    <p:extLst>
      <p:ext uri="{BB962C8B-B14F-4D97-AF65-F5344CB8AC3E}">
        <p14:creationId xmlns:p14="http://schemas.microsoft.com/office/powerpoint/2010/main" val="727853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D456-9EDE-D0B3-91C2-2F1C3B989D2A}"/>
              </a:ext>
            </a:extLst>
          </p:cNvPr>
          <p:cNvSpPr>
            <a:spLocks noGrp="1"/>
          </p:cNvSpPr>
          <p:nvPr>
            <p:ph type="title"/>
          </p:nvPr>
        </p:nvSpPr>
        <p:spPr/>
        <p:txBody>
          <a:bodyPr/>
          <a:lstStyle/>
          <a:p>
            <a:r>
              <a:rPr lang="en-US" b="1" dirty="0"/>
              <a:t>How can we be “good soldiers” for Christ?</a:t>
            </a:r>
            <a:br>
              <a:rPr lang="en-US" b="1" dirty="0"/>
            </a:br>
            <a:r>
              <a:rPr lang="en-US" b="1" dirty="0"/>
              <a:t>3 – Obey the Commander</a:t>
            </a:r>
          </a:p>
        </p:txBody>
      </p:sp>
      <p:sp>
        <p:nvSpPr>
          <p:cNvPr id="3" name="Content Placeholder 2">
            <a:extLst>
              <a:ext uri="{FF2B5EF4-FFF2-40B4-BE49-F238E27FC236}">
                <a16:creationId xmlns:a16="http://schemas.microsoft.com/office/drawing/2014/main" id="{217AE64B-B9D1-C22C-5EC2-1770D511637B}"/>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(Matthew 28:18)  And Jesus came and spoke to them, saying, "All authority has been given to Me in heaven and on earth.</a:t>
            </a:r>
          </a:p>
          <a:p>
            <a:pPr marR="0" algn="l" rtl="0"/>
            <a:endParaRPr lang="en-US" b="1" dirty="0">
              <a:latin typeface="Verdana" panose="020B0604030504040204" pitchFamily="34" charset="0"/>
            </a:endParaRPr>
          </a:p>
          <a:p>
            <a:r>
              <a:rPr lang="en-US" b="1" i="0" u="none" strike="noStrike" baseline="0" dirty="0">
                <a:latin typeface="Verdana" panose="020B0604030504040204" pitchFamily="34" charset="0"/>
              </a:rPr>
              <a:t>(Luke 6:46)  "But why do you call Me 'Lord, Lord,' and not do the things which I say?</a:t>
            </a:r>
          </a:p>
          <a:p>
            <a:pPr marR="0" algn="l" rtl="0"/>
            <a:endParaRPr lang="en-US" b="1" i="0" u="none" strike="noStrike" baseline="0" dirty="0">
              <a:latin typeface="Verdana" panose="020B0604030504040204" pitchFamily="34" charset="0"/>
            </a:endParaRPr>
          </a:p>
          <a:p>
            <a:r>
              <a:rPr lang="en-US" b="1" i="0" u="none" strike="noStrike" baseline="0" dirty="0">
                <a:latin typeface="Verdana" panose="020B0604030504040204" pitchFamily="34" charset="0"/>
              </a:rPr>
              <a:t>(Matthew 7:21)  "Not everyone who says to Me, 'Lord, Lord,' shall enter the kingdom of heaven, but he who does the will of My Father in heaven.</a:t>
            </a:r>
          </a:p>
        </p:txBody>
      </p:sp>
    </p:spTree>
    <p:extLst>
      <p:ext uri="{BB962C8B-B14F-4D97-AF65-F5344CB8AC3E}">
        <p14:creationId xmlns:p14="http://schemas.microsoft.com/office/powerpoint/2010/main" val="548926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D456-9EDE-D0B3-91C2-2F1C3B989D2A}"/>
              </a:ext>
            </a:extLst>
          </p:cNvPr>
          <p:cNvSpPr>
            <a:spLocks noGrp="1"/>
          </p:cNvSpPr>
          <p:nvPr>
            <p:ph type="title"/>
          </p:nvPr>
        </p:nvSpPr>
        <p:spPr/>
        <p:txBody>
          <a:bodyPr/>
          <a:lstStyle/>
          <a:p>
            <a:r>
              <a:rPr lang="en-US" b="1" dirty="0"/>
              <a:t>How can we be “good soldiers” for Christ?</a:t>
            </a:r>
            <a:br>
              <a:rPr lang="en-US" b="1" dirty="0"/>
            </a:br>
            <a:r>
              <a:rPr lang="en-US" b="1" dirty="0"/>
              <a:t>3 – Obey the Commander</a:t>
            </a:r>
          </a:p>
        </p:txBody>
      </p:sp>
      <p:sp>
        <p:nvSpPr>
          <p:cNvPr id="3" name="Content Placeholder 2">
            <a:extLst>
              <a:ext uri="{FF2B5EF4-FFF2-40B4-BE49-F238E27FC236}">
                <a16:creationId xmlns:a16="http://schemas.microsoft.com/office/drawing/2014/main" id="{217AE64B-B9D1-C22C-5EC2-1770D511637B}"/>
              </a:ext>
            </a:extLst>
          </p:cNvPr>
          <p:cNvSpPr>
            <a:spLocks noGrp="1"/>
          </p:cNvSpPr>
          <p:nvPr>
            <p:ph idx="1"/>
          </p:nvPr>
        </p:nvSpPr>
        <p:spPr/>
        <p:txBody>
          <a:bodyPr>
            <a:noAutofit/>
          </a:bodyPr>
          <a:lstStyle/>
          <a:p>
            <a:pPr marR="0" algn="l" rtl="0"/>
            <a:r>
              <a:rPr lang="en-US" sz="3600" b="1" i="0" u="none" strike="noStrike" baseline="0" dirty="0">
                <a:latin typeface="Verdana" panose="020B0604030504040204" pitchFamily="34" charset="0"/>
              </a:rPr>
              <a:t>(Hebrews 5:8)  though He was a Son, </a:t>
            </a:r>
            <a:r>
              <a:rPr lang="en-US" sz="3600" b="1" i="1" u="none" strike="noStrike" baseline="0" dirty="0">
                <a:latin typeface="Verdana" panose="020B0604030504040204" pitchFamily="34" charset="0"/>
              </a:rPr>
              <a:t>yet</a:t>
            </a:r>
            <a:r>
              <a:rPr lang="en-US" sz="3600" b="1" i="0" u="none" strike="noStrike" baseline="0" dirty="0">
                <a:latin typeface="Verdana" panose="020B0604030504040204" pitchFamily="34" charset="0"/>
              </a:rPr>
              <a:t> He learned obedience by the things which He suffered.</a:t>
            </a:r>
          </a:p>
          <a:p>
            <a:pPr marR="0" algn="l" rtl="0"/>
            <a:r>
              <a:rPr lang="en-US" sz="3600" b="1" i="0" u="none" strike="noStrike" baseline="0" dirty="0">
                <a:latin typeface="Verdana" panose="020B0604030504040204" pitchFamily="34" charset="0"/>
              </a:rPr>
              <a:t>(Hebrews 5:9)  And having been perfected, He became the author of eternal salvation to all who obey Him,</a:t>
            </a:r>
          </a:p>
        </p:txBody>
      </p:sp>
    </p:spTree>
    <p:extLst>
      <p:ext uri="{BB962C8B-B14F-4D97-AF65-F5344CB8AC3E}">
        <p14:creationId xmlns:p14="http://schemas.microsoft.com/office/powerpoint/2010/main" val="865272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D456-9EDE-D0B3-91C2-2F1C3B989D2A}"/>
              </a:ext>
            </a:extLst>
          </p:cNvPr>
          <p:cNvSpPr>
            <a:spLocks noGrp="1"/>
          </p:cNvSpPr>
          <p:nvPr>
            <p:ph type="title"/>
          </p:nvPr>
        </p:nvSpPr>
        <p:spPr/>
        <p:txBody>
          <a:bodyPr/>
          <a:lstStyle/>
          <a:p>
            <a:r>
              <a:rPr lang="en-US" b="1" dirty="0"/>
              <a:t>How can we be “good soldiers” for Christ?</a:t>
            </a:r>
            <a:br>
              <a:rPr lang="en-US" b="1" dirty="0"/>
            </a:br>
            <a:r>
              <a:rPr lang="en-US" b="1" dirty="0"/>
              <a:t>4 – Have your weapon</a:t>
            </a:r>
          </a:p>
        </p:txBody>
      </p:sp>
      <p:sp>
        <p:nvSpPr>
          <p:cNvPr id="3" name="Content Placeholder 2">
            <a:extLst>
              <a:ext uri="{FF2B5EF4-FFF2-40B4-BE49-F238E27FC236}">
                <a16:creationId xmlns:a16="http://schemas.microsoft.com/office/drawing/2014/main" id="{217AE64B-B9D1-C22C-5EC2-1770D511637B}"/>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(Ephesians 6:17)  And take the helmet of salvation, and the sword of the Spirit, which is the </a:t>
            </a:r>
            <a:r>
              <a:rPr lang="en-US" sz="3200" b="1" i="0" u="sng" strike="noStrike" baseline="0" dirty="0">
                <a:latin typeface="Verdana" panose="020B0604030504040204" pitchFamily="34" charset="0"/>
              </a:rPr>
              <a:t>word of God</a:t>
            </a:r>
            <a:r>
              <a:rPr lang="en-US" sz="3200" b="1" i="0" u="none" strike="noStrike" baseline="0" dirty="0">
                <a:latin typeface="Verdana" panose="020B0604030504040204" pitchFamily="34" charset="0"/>
              </a:rPr>
              <a:t>;</a:t>
            </a:r>
          </a:p>
          <a:p>
            <a:pPr marR="0" algn="l" rtl="0"/>
            <a:endParaRPr lang="en-US" sz="3200" b="1" dirty="0">
              <a:latin typeface="Verdana" panose="020B0604030504040204" pitchFamily="34" charset="0"/>
            </a:endParaRPr>
          </a:p>
          <a:p>
            <a:r>
              <a:rPr lang="en-US" sz="3200" b="1" i="0" u="none" strike="noStrike" baseline="0" dirty="0">
                <a:latin typeface="Verdana" panose="020B0604030504040204" pitchFamily="34" charset="0"/>
              </a:rPr>
              <a:t>(Acts 20:32)  "So now, brethren, I commend you to God and to the </a:t>
            </a:r>
            <a:r>
              <a:rPr lang="en-US" sz="3200" b="1" i="0" u="sng" strike="noStrike" baseline="0" dirty="0">
                <a:latin typeface="Verdana" panose="020B0604030504040204" pitchFamily="34" charset="0"/>
              </a:rPr>
              <a:t>word of His grace</a:t>
            </a:r>
            <a:r>
              <a:rPr lang="en-US" sz="3200" b="1" i="0" u="none" strike="noStrike" baseline="0" dirty="0">
                <a:latin typeface="Verdana" panose="020B0604030504040204" pitchFamily="34" charset="0"/>
              </a:rPr>
              <a:t>, which is able to build you up and give you an inheritance among all those who are sanctified.</a:t>
            </a:r>
          </a:p>
        </p:txBody>
      </p:sp>
    </p:spTree>
    <p:extLst>
      <p:ext uri="{BB962C8B-B14F-4D97-AF65-F5344CB8AC3E}">
        <p14:creationId xmlns:p14="http://schemas.microsoft.com/office/powerpoint/2010/main" val="3697422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740</Words>
  <Application>Microsoft Office PowerPoint</Application>
  <PresentationFormat>Widescreen</PresentationFormat>
  <Paragraphs>41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Verdana</vt:lpstr>
      <vt:lpstr>Office Theme</vt:lpstr>
      <vt:lpstr>PowerPoint Presentation</vt:lpstr>
      <vt:lpstr>2 Timothy 2:3-4</vt:lpstr>
      <vt:lpstr>How can we be “good soldiers” for Christ? 1 – Be in the right army</vt:lpstr>
      <vt:lpstr>How can we be “good soldiers” for Christ? 2 – Wear the right uniform</vt:lpstr>
      <vt:lpstr>How can we be “good soldiers” for Christ? 2 – Wear the right uniform</vt:lpstr>
      <vt:lpstr>How can we be “good soldiers” for Christ? 2 – Wear the right uniform</vt:lpstr>
      <vt:lpstr>How can we be “good soldiers” for Christ? 3 – Obey the Commander</vt:lpstr>
      <vt:lpstr>How can we be “good soldiers” for Christ? 3 – Obey the Commander</vt:lpstr>
      <vt:lpstr>How can we be “good soldiers” for Christ? 4 – Have your weapon</vt:lpstr>
      <vt:lpstr>How can we be “good soldiers” for Christ? 5 – Enemy will oppose</vt:lpstr>
      <vt:lpstr>Are you in the Lord’s Army? Are you a good soldier of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1</cp:revision>
  <dcterms:created xsi:type="dcterms:W3CDTF">2023-05-18T23:52:54Z</dcterms:created>
  <dcterms:modified xsi:type="dcterms:W3CDTF">2023-05-21T20:02:50Z</dcterms:modified>
</cp:coreProperties>
</file>