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10A8186F-6B02-4A94-A39A-17E140B34F02}"/>
    <pc:docChg chg="custSel addSld delSld modSld">
      <pc:chgData name="Manly Luscombe" userId="d66a401e1e7a39bf" providerId="LiveId" clId="{10A8186F-6B02-4A94-A39A-17E140B34F02}" dt="2021-08-07T19:14:39.451" v="58" actId="47"/>
      <pc:docMkLst>
        <pc:docMk/>
      </pc:docMkLst>
      <pc:sldChg chg="modSp mod">
        <pc:chgData name="Manly Luscombe" userId="d66a401e1e7a39bf" providerId="LiveId" clId="{10A8186F-6B02-4A94-A39A-17E140B34F02}" dt="2021-08-07T19:07:12.401" v="47" actId="113"/>
        <pc:sldMkLst>
          <pc:docMk/>
          <pc:sldMk cId="4226724852" sldId="258"/>
        </pc:sldMkLst>
        <pc:spChg chg="mod">
          <ac:chgData name="Manly Luscombe" userId="d66a401e1e7a39bf" providerId="LiveId" clId="{10A8186F-6B02-4A94-A39A-17E140B34F02}" dt="2021-08-07T19:07:12.401" v="47" actId="113"/>
          <ac:spMkLst>
            <pc:docMk/>
            <pc:sldMk cId="4226724852" sldId="258"/>
            <ac:spMk id="3" creationId="{DA9F24CE-F03C-4CE4-94E8-A4A0C1B09DD4}"/>
          </ac:spMkLst>
        </pc:spChg>
      </pc:sldChg>
      <pc:sldChg chg="modSp mod">
        <pc:chgData name="Manly Luscombe" userId="d66a401e1e7a39bf" providerId="LiveId" clId="{10A8186F-6B02-4A94-A39A-17E140B34F02}" dt="2021-08-07T19:06:42.399" v="45" actId="113"/>
        <pc:sldMkLst>
          <pc:docMk/>
          <pc:sldMk cId="567530895" sldId="259"/>
        </pc:sldMkLst>
        <pc:spChg chg="mod">
          <ac:chgData name="Manly Luscombe" userId="d66a401e1e7a39bf" providerId="LiveId" clId="{10A8186F-6B02-4A94-A39A-17E140B34F02}" dt="2021-08-07T19:06:42.399" v="45" actId="113"/>
          <ac:spMkLst>
            <pc:docMk/>
            <pc:sldMk cId="567530895" sldId="259"/>
            <ac:spMk id="3" creationId="{DA9F24CE-F03C-4CE4-94E8-A4A0C1B09DD4}"/>
          </ac:spMkLst>
        </pc:spChg>
      </pc:sldChg>
      <pc:sldChg chg="modSp mod">
        <pc:chgData name="Manly Luscombe" userId="d66a401e1e7a39bf" providerId="LiveId" clId="{10A8186F-6B02-4A94-A39A-17E140B34F02}" dt="2021-08-07T19:08:37.927" v="54" actId="113"/>
        <pc:sldMkLst>
          <pc:docMk/>
          <pc:sldMk cId="126522560" sldId="260"/>
        </pc:sldMkLst>
        <pc:spChg chg="mod">
          <ac:chgData name="Manly Luscombe" userId="d66a401e1e7a39bf" providerId="LiveId" clId="{10A8186F-6B02-4A94-A39A-17E140B34F02}" dt="2021-08-07T19:08:37.927" v="54" actId="113"/>
          <ac:spMkLst>
            <pc:docMk/>
            <pc:sldMk cId="126522560" sldId="260"/>
            <ac:spMk id="3" creationId="{DA9F24CE-F03C-4CE4-94E8-A4A0C1B09DD4}"/>
          </ac:spMkLst>
        </pc:spChg>
      </pc:sldChg>
      <pc:sldChg chg="modSp mod">
        <pc:chgData name="Manly Luscombe" userId="d66a401e1e7a39bf" providerId="LiveId" clId="{10A8186F-6B02-4A94-A39A-17E140B34F02}" dt="2021-08-07T19:12:35.942" v="56" actId="20577"/>
        <pc:sldMkLst>
          <pc:docMk/>
          <pc:sldMk cId="3885573370" sldId="261"/>
        </pc:sldMkLst>
        <pc:spChg chg="mod">
          <ac:chgData name="Manly Luscombe" userId="d66a401e1e7a39bf" providerId="LiveId" clId="{10A8186F-6B02-4A94-A39A-17E140B34F02}" dt="2021-08-07T19:12:35.942" v="56" actId="20577"/>
          <ac:spMkLst>
            <pc:docMk/>
            <pc:sldMk cId="3885573370" sldId="261"/>
            <ac:spMk id="3" creationId="{DA9F24CE-F03C-4CE4-94E8-A4A0C1B09DD4}"/>
          </ac:spMkLst>
        </pc:spChg>
      </pc:sldChg>
      <pc:sldChg chg="new del">
        <pc:chgData name="Manly Luscombe" userId="d66a401e1e7a39bf" providerId="LiveId" clId="{10A8186F-6B02-4A94-A39A-17E140B34F02}" dt="2021-08-07T19:14:39.451" v="58" actId="47"/>
        <pc:sldMkLst>
          <pc:docMk/>
          <pc:sldMk cId="1439334219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66E80-8C78-439B-9EFB-3C3AE9E23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1500CF-D98A-4117-A55A-21FBA0D4FD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CFB14-F602-494C-B817-7244CCBF2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8B90D-3852-48AD-8DCF-AE2D80227A0A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F22B9A-99A6-4302-B265-2F2C4EFEA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02FB2-62CD-4453-9D7B-34BDAB3BA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F9878-1EF9-43F1-9BD9-3AEAB314C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44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E3496-5CE3-431B-ABF1-4F098F001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D6F7EF-EA61-4129-BDE4-895E95626A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715E3-D3D4-4051-9303-25A5A1F77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8B90D-3852-48AD-8DCF-AE2D80227A0A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5A570-15B5-46A8-B8F5-F9B19DDBF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75079-2B00-48ED-A91E-BFB1F87C4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F9878-1EF9-43F1-9BD9-3AEAB314C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35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B2C415-86E2-4B4E-BCA2-B6FB8ED8FD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6465FF-D5B6-4036-8F17-FA9D33D16B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7B7DB-4203-4047-B969-B6E96DCFC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8B90D-3852-48AD-8DCF-AE2D80227A0A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5F789-EF14-41DB-8F62-98E430F33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942B5-774F-4B16-9937-9E9AD6E88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F9878-1EF9-43F1-9BD9-3AEAB314C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37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B14C0-C959-478B-849D-CD1093972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7F2EB-3A5F-4ED4-A1E7-F3445B84C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51242-3B1A-4CC0-98AC-E330F26B4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8B90D-3852-48AD-8DCF-AE2D80227A0A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4CBA7-4843-4C09-9B8A-848E3CF07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9F821-6F03-4FA4-82AF-02FADEDDA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F9878-1EF9-43F1-9BD9-3AEAB314C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24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B0C65-3AF9-46F6-8C23-00C73C412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47603A-5290-44A6-93DA-85EDDD8C1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178AB-E3E0-40D8-9AE3-28010F49D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8B90D-3852-48AD-8DCF-AE2D80227A0A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415FE-2F0D-4768-AC64-A36B9FB48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42335-DE92-42F8-87DD-F3786F2B5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F9878-1EF9-43F1-9BD9-3AEAB314C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79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DA8EB-83EC-4B96-A5CE-B3DCE3622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F052B-11F7-48A9-8A46-648DCEA930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1C12C4-910B-4FA9-B9F4-6597F2A28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B595D9-0941-4F4A-A25E-FF0669116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8B90D-3852-48AD-8DCF-AE2D80227A0A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B33BBD-B7A8-4E97-9F46-6909427AC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F4B652-8ADE-497D-8277-EEECE5B00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F9878-1EF9-43F1-9BD9-3AEAB314C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75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AF74A-4943-4BBD-BCA3-796FE1B4E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65CF3-68F1-4FC8-810F-C3EAABF02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963052-D5B7-4B44-B4AB-577BB81343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095422-9E96-4C3B-A459-7311E1B6D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23F253-FB4B-4571-9C97-0ACBD698FC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A18B8A-7F68-4BF8-B3DD-24F4A2F96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8B90D-3852-48AD-8DCF-AE2D80227A0A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C7E3C3-009D-4359-82A9-A00472786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725A7E-A0A2-4A23-AE3F-12BE7997B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F9878-1EF9-43F1-9BD9-3AEAB314C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372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96F94-2DC1-4A5D-AE79-930FA4A26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C058D8-E0F6-4853-A3B4-6EF9892A8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8B90D-3852-48AD-8DCF-AE2D80227A0A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7796CE-B688-4FA6-9572-F71674A15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29DBDE-57D0-4608-B0E5-467BE650A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F9878-1EF9-43F1-9BD9-3AEAB314C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50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32BD99-A246-4AB4-9CA4-BE110B61D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8B90D-3852-48AD-8DCF-AE2D80227A0A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47142D-F4F7-4F8E-A94F-C88BB437E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92368-98CC-4A8A-B8AD-A4991F80C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F9878-1EF9-43F1-9BD9-3AEAB314C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802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9462F-85FC-4736-8186-B4F3A86E6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E7C81-BE27-4EB7-8D11-C68711796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D45BA6-956A-4EA2-B783-E397F0BE77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60F2F-949E-4379-8527-3EC5CB649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8B90D-3852-48AD-8DCF-AE2D80227A0A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823E54-1B8C-4AE1-A128-FDEECA963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57525-E90C-44B0-AEE5-7DDDB172C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F9878-1EF9-43F1-9BD9-3AEAB314C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33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85CD6-B0B3-4EA2-801D-E45E66129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4B792C-0DDF-4118-8F9A-3EDAC24606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013A89-4BD6-4E18-9B8F-235E35EB9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658A70-A812-4104-A9F9-40D33A2C8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8B90D-3852-48AD-8DCF-AE2D80227A0A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3F25C-3E05-486C-8D1F-4305381FC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2157E-39DD-4493-A819-EA74A303C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F9878-1EF9-43F1-9BD9-3AEAB314C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91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9EDF6D-6CBE-4E16-897F-70F627F3E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6AA581-081A-495C-9CC4-1A998B980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B1306-8ECC-4BA6-AC35-31E95145E1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8B90D-3852-48AD-8DCF-AE2D80227A0A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FD78E-8425-4AFF-9389-DEDA80A5E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CC709-BD1C-487E-AFDC-F68F3EB973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F9878-1EF9-43F1-9BD9-3AEAB314C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17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85FA0-23A3-4C62-9222-C3882F43E6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" y="5241762"/>
            <a:ext cx="11887200" cy="1139483"/>
          </a:xfrm>
        </p:spPr>
        <p:txBody>
          <a:bodyPr>
            <a:noAutofit/>
          </a:bodyPr>
          <a:lstStyle/>
          <a:p>
            <a:pPr algn="ctr"/>
            <a:r>
              <a:rPr lang="en-US" sz="7200" dirty="0"/>
              <a:t>Don’t Miss the Good News</a:t>
            </a:r>
          </a:p>
        </p:txBody>
      </p:sp>
      <p:pic>
        <p:nvPicPr>
          <p:cNvPr id="1026" name="Picture 2" descr="BREAKING NEWS: Suspect confirmed dead in stand-off with law enforcement in  Schleicher County | ConchoValleyHomepage.com">
            <a:extLst>
              <a:ext uri="{FF2B5EF4-FFF2-40B4-BE49-F238E27FC236}">
                <a16:creationId xmlns:a16="http://schemas.microsoft.com/office/drawing/2014/main" id="{12586661-D955-450B-B6FF-8B0B6FA71C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635" y="476755"/>
            <a:ext cx="7810729" cy="4400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560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C8234-B3BA-4808-9BC4-155D6B01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Keep the GOOD news GOOD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F24CE-F03C-4CE4-94E8-A4A0C1B09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Know the Savior – love, believe, obey, follow, trust</a:t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  <a:p>
            <a:r>
              <a:rPr lang="en-US" sz="4000" b="1" dirty="0">
                <a:solidFill>
                  <a:schemeClr val="bg1"/>
                </a:solidFill>
              </a:rPr>
              <a:t>Fellowship with other believers</a:t>
            </a:r>
          </a:p>
          <a:p>
            <a:pPr lvl="1"/>
            <a:r>
              <a:rPr lang="en-US" sz="3600" b="1" dirty="0">
                <a:solidFill>
                  <a:schemeClr val="bg1"/>
                </a:solidFill>
              </a:rPr>
              <a:t>Not a time to withdraw into your shell (house)</a:t>
            </a:r>
          </a:p>
          <a:p>
            <a:pPr lvl="1"/>
            <a:r>
              <a:rPr lang="en-US" sz="3600" b="1" dirty="0">
                <a:solidFill>
                  <a:schemeClr val="bg1"/>
                </a:solidFill>
              </a:rPr>
              <a:t>We need each other for support, strength</a:t>
            </a:r>
          </a:p>
          <a:p>
            <a:pPr lvl="1"/>
            <a:r>
              <a:rPr lang="en-US" sz="3600" b="1" dirty="0">
                <a:solidFill>
                  <a:schemeClr val="bg1"/>
                </a:solidFill>
              </a:rPr>
              <a:t>The church is the place for believers</a:t>
            </a:r>
          </a:p>
        </p:txBody>
      </p:sp>
    </p:spTree>
    <p:extLst>
      <p:ext uri="{BB962C8B-B14F-4D97-AF65-F5344CB8AC3E}">
        <p14:creationId xmlns:p14="http://schemas.microsoft.com/office/powerpoint/2010/main" val="359536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C8234-B3BA-4808-9BC4-155D6B01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F24CE-F03C-4CE4-94E8-A4A0C1B09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8634"/>
            <a:ext cx="10515600" cy="4798329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Most news is BAD – murder, war, COVID, storms, disaster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We need to be aware of what is happening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But, we must not let the bad control our lives</a:t>
            </a:r>
          </a:p>
          <a:p>
            <a:pPr marL="457200" lvl="1" indent="0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chemeClr val="bg1"/>
                </a:solidFill>
              </a:rPr>
              <a:t>Understand the nature of news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News is the unusual – not the normal, usual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News is the plane that crashes, not the thousands that land safely</a:t>
            </a:r>
          </a:p>
          <a:p>
            <a:pPr marL="457200" lvl="1" indent="0"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b="1" u="sng" dirty="0">
                <a:solidFill>
                  <a:schemeClr val="bg1"/>
                </a:solidFill>
              </a:rPr>
              <a:t>With all the bad news – don’t miss the good news</a:t>
            </a:r>
          </a:p>
        </p:txBody>
      </p:sp>
    </p:spTree>
    <p:extLst>
      <p:ext uri="{BB962C8B-B14F-4D97-AF65-F5344CB8AC3E}">
        <p14:creationId xmlns:p14="http://schemas.microsoft.com/office/powerpoint/2010/main" val="1765165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C8234-B3BA-4808-9BC4-155D6B01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What bad news can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F24CE-F03C-4CE4-94E8-A4A0C1B09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Blur our focus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Men on the road to Emmaus 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They knew of this death (bad news) for them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They learned of the resurrection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They believed it was just an “idle tale”</a:t>
            </a:r>
          </a:p>
          <a:p>
            <a:pPr marR="0" algn="l" rtl="0"/>
            <a:r>
              <a:rPr lang="en-US" sz="2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(Luke 24:22)  Yes, and certain women of our company, who arrived at the tomb early, astonished us.</a:t>
            </a:r>
          </a:p>
          <a:p>
            <a:pPr marR="0" algn="l" rtl="0"/>
            <a:r>
              <a:rPr lang="en-US" sz="2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(Luke 24:23)  When they did not find His body, they came saying that they had also seen a vision of angels who said He was alive.</a:t>
            </a:r>
            <a:endParaRPr lang="en-US" sz="2600" b="1" dirty="0">
              <a:solidFill>
                <a:schemeClr val="bg1"/>
              </a:solidFill>
            </a:endParaRP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They were going home, sad, depressed, dejected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They heard some good news but their focus was blurred with their </a:t>
            </a:r>
            <a:r>
              <a:rPr lang="en-US" sz="3200" dirty="0" err="1">
                <a:solidFill>
                  <a:schemeClr val="bg1"/>
                </a:solidFill>
              </a:rPr>
              <a:t>saddness</a:t>
            </a:r>
            <a:endParaRPr lang="en-US" sz="32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724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C8234-B3BA-4808-9BC4-155D6B01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What bad news can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F24CE-F03C-4CE4-94E8-A4A0C1B09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Blind us to reality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They were disciples of Jesus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They knew Him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They had heard Him teach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But they talked a long time with Him and did not know who it was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They were blinded to the reality of the resurrection</a:t>
            </a:r>
          </a:p>
          <a:p>
            <a:pPr lvl="1"/>
            <a:r>
              <a:rPr lang="en-US" sz="2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(Luke 24:16)  But their eyes were restrained, so that they did not know Him.</a:t>
            </a:r>
            <a:endParaRPr lang="en-US" sz="2800" b="1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530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C8234-B3BA-4808-9BC4-155D6B01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What bad news can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F24CE-F03C-4CE4-94E8-A4A0C1B09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Breaks our spirit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Depression, anxiety, worry, stress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Fear, loss of faith</a:t>
            </a:r>
          </a:p>
          <a:p>
            <a:pPr lvl="1"/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(Luke 24:17)  And He said to them, "What kind of conversation </a:t>
            </a:r>
            <a:r>
              <a:rPr lang="en-US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is</a:t>
            </a:r>
            <a:r>
              <a:rPr lang="en-US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this that you have with one another as you walk and are sad?"</a:t>
            </a:r>
            <a:endParaRPr lang="en-US" b="1" dirty="0">
              <a:solidFill>
                <a:schemeClr val="bg1"/>
              </a:solidFill>
            </a:endParaRP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The bad news gets in our head and causes emotional strain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The emotional strain can result in physical illness</a:t>
            </a:r>
          </a:p>
          <a:p>
            <a:pPr marL="457200" lvl="1" indent="0">
              <a:buNone/>
            </a:pP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22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C8234-B3BA-4808-9BC4-155D6B01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Keep the GOOD news GOOD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F24CE-F03C-4CE4-94E8-A4A0C1B09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There will always be bad news (nature of news)</a:t>
            </a:r>
            <a:br>
              <a:rPr lang="en-US" sz="4000" b="1" dirty="0">
                <a:solidFill>
                  <a:schemeClr val="bg1"/>
                </a:solidFill>
              </a:rPr>
            </a:br>
            <a:br>
              <a:rPr lang="en-US" sz="3200" b="1" dirty="0">
                <a:solidFill>
                  <a:schemeClr val="bg1"/>
                </a:solidFill>
              </a:rPr>
            </a:b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573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C8234-B3BA-4808-9BC4-155D6B01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Keep the GOOD news GOOD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F24CE-F03C-4CE4-94E8-A4A0C1B09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There will always be bad news (nature of news)</a:t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  <a:p>
            <a:r>
              <a:rPr lang="en-US" sz="4000" b="1" dirty="0">
                <a:solidFill>
                  <a:schemeClr val="bg1"/>
                </a:solidFill>
              </a:rPr>
              <a:t>Keep your focus on the promises of God</a:t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421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C8234-B3BA-4808-9BC4-155D6B01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Keep the GOOD news GOOD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F24CE-F03C-4CE4-94E8-A4A0C1B09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There will always be bad news (nature of news)</a:t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  <a:p>
            <a:r>
              <a:rPr lang="en-US" sz="4000" b="1" dirty="0">
                <a:solidFill>
                  <a:schemeClr val="bg1"/>
                </a:solidFill>
              </a:rPr>
              <a:t>Keep your focus on the promises of God</a:t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  <a:p>
            <a:r>
              <a:rPr lang="en-US" sz="4000" b="1" dirty="0">
                <a:solidFill>
                  <a:schemeClr val="bg1"/>
                </a:solidFill>
              </a:rPr>
              <a:t>Read and study the Bible</a:t>
            </a:r>
            <a:br>
              <a:rPr lang="en-US" sz="3200" b="1" dirty="0">
                <a:solidFill>
                  <a:schemeClr val="bg1"/>
                </a:solidFill>
              </a:rPr>
            </a:b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181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C8234-B3BA-4808-9BC4-155D6B01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Keep the GOOD news GOOD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F24CE-F03C-4CE4-94E8-A4A0C1B09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Know the Savior – love, believe, obey, follow, trust</a:t>
            </a:r>
            <a:br>
              <a:rPr lang="en-US" sz="4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363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472</Words>
  <Application>Microsoft Office PowerPoint</Application>
  <PresentationFormat>Widescreen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Office Theme</vt:lpstr>
      <vt:lpstr>Don’t Miss the Good News</vt:lpstr>
      <vt:lpstr>Introduction</vt:lpstr>
      <vt:lpstr>What bad news can do</vt:lpstr>
      <vt:lpstr>What bad news can do</vt:lpstr>
      <vt:lpstr>What bad news can do</vt:lpstr>
      <vt:lpstr>Keep the GOOD news GOOD</vt:lpstr>
      <vt:lpstr>Keep the GOOD news GOOD</vt:lpstr>
      <vt:lpstr>Keep the GOOD news GOOD</vt:lpstr>
      <vt:lpstr>Keep the GOOD news GOOD</vt:lpstr>
      <vt:lpstr>Keep the GOOD news GOOD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Don’t Miss the Good News</dc:title>
  <dc:creator>Manly Luscombe</dc:creator>
  <cp:lastModifiedBy>Manly Luscombe</cp:lastModifiedBy>
  <cp:revision>2</cp:revision>
  <dcterms:created xsi:type="dcterms:W3CDTF">2021-08-07T18:25:42Z</dcterms:created>
  <dcterms:modified xsi:type="dcterms:W3CDTF">2021-08-07T19:16:22Z</dcterms:modified>
</cp:coreProperties>
</file>