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72" r:id="rId5"/>
    <p:sldId id="283" r:id="rId6"/>
    <p:sldId id="284" r:id="rId7"/>
    <p:sldId id="287" r:id="rId8"/>
    <p:sldId id="285" r:id="rId9"/>
    <p:sldId id="286" r:id="rId10"/>
    <p:sldId id="288" r:id="rId11"/>
    <p:sldId id="289" r:id="rId12"/>
    <p:sldId id="290" r:id="rId13"/>
    <p:sldId id="29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8B7"/>
    <a:srgbClr val="A09D79"/>
    <a:srgbClr val="AD5C4D"/>
    <a:srgbClr val="543E35"/>
    <a:srgbClr val="637700"/>
    <a:srgbClr val="FFF4ED"/>
    <a:srgbClr val="5E6A76"/>
    <a:srgbClr val="000000"/>
    <a:srgbClr val="F8F3F0"/>
    <a:srgbClr val="D7D1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30"/>
  </p:normalViewPr>
  <p:slideViewPr>
    <p:cSldViewPr snapToGrid="0">
      <p:cViewPr varScale="1">
        <p:scale>
          <a:sx n="111" d="100"/>
          <a:sy n="111" d="100"/>
        </p:scale>
        <p:origin x="594" y="78"/>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8FA4BB62-7E6D-44D1-8B54-32007DAD6B9C}"/>
    <pc:docChg chg="modSld">
      <pc:chgData name="Account Update" userId="d66a401e1e7a39bf" providerId="LiveId" clId="{8FA4BB62-7E6D-44D1-8B54-32007DAD6B9C}" dt="2024-02-20T21:33:33.123" v="1" actId="14100"/>
      <pc:docMkLst>
        <pc:docMk/>
      </pc:docMkLst>
      <pc:sldChg chg="modSp mod">
        <pc:chgData name="Account Update" userId="d66a401e1e7a39bf" providerId="LiveId" clId="{8FA4BB62-7E6D-44D1-8B54-32007DAD6B9C}" dt="2024-02-20T21:33:33.123" v="1" actId="14100"/>
        <pc:sldMkLst>
          <pc:docMk/>
          <pc:sldMk cId="3405340810" sldId="288"/>
        </pc:sldMkLst>
        <pc:spChg chg="mod">
          <ac:chgData name="Account Update" userId="d66a401e1e7a39bf" providerId="LiveId" clId="{8FA4BB62-7E6D-44D1-8B54-32007DAD6B9C}" dt="2024-02-20T21:33:33.123" v="1" actId="14100"/>
          <ac:spMkLst>
            <pc:docMk/>
            <pc:sldMk cId="3405340810" sldId="288"/>
            <ac:spMk id="3" creationId="{F26A5708-3BCF-BC4A-059A-9DB89A99FAAE}"/>
          </ac:spMkLst>
        </pc:spChg>
      </pc:sldChg>
    </pc:docChg>
  </pc:docChgLst>
  <pc:docChgLst>
    <pc:chgData name="Account Update" userId="d66a401e1e7a39bf" providerId="LiveId" clId="{16F9A0C6-2AD7-4502-A52F-DF0D428E7D51}"/>
    <pc:docChg chg="custSel addSld modSld modMainMaster">
      <pc:chgData name="Account Update" userId="d66a401e1e7a39bf" providerId="LiveId" clId="{16F9A0C6-2AD7-4502-A52F-DF0D428E7D51}" dt="2024-01-18T23:43:41.623" v="337" actId="115"/>
      <pc:docMkLst>
        <pc:docMk/>
      </pc:docMkLst>
      <pc:sldChg chg="modSp mod modTransition">
        <pc:chgData name="Account Update" userId="d66a401e1e7a39bf" providerId="LiveId" clId="{16F9A0C6-2AD7-4502-A52F-DF0D428E7D51}" dt="2024-01-18T23:43:41.623" v="337" actId="115"/>
        <pc:sldMkLst>
          <pc:docMk/>
          <pc:sldMk cId="417536504" sldId="272"/>
        </pc:sldMkLst>
        <pc:spChg chg="mod">
          <ac:chgData name="Account Update" userId="d66a401e1e7a39bf" providerId="LiveId" clId="{16F9A0C6-2AD7-4502-A52F-DF0D428E7D51}" dt="2024-01-18T23:43:41.623" v="337" actId="115"/>
          <ac:spMkLst>
            <pc:docMk/>
            <pc:sldMk cId="417536504" sldId="272"/>
            <ac:spMk id="2" creationId="{43B8BB83-CA62-C813-5584-9F9C32557A2B}"/>
          </ac:spMkLst>
        </pc:spChg>
        <pc:spChg chg="mod">
          <ac:chgData name="Account Update" userId="d66a401e1e7a39bf" providerId="LiveId" clId="{16F9A0C6-2AD7-4502-A52F-DF0D428E7D51}" dt="2024-01-18T23:39:04.905" v="214" actId="113"/>
          <ac:spMkLst>
            <pc:docMk/>
            <pc:sldMk cId="417536504" sldId="272"/>
            <ac:spMk id="3" creationId="{CA0D2251-7AFE-1B36-778C-D116EDBB7FDE}"/>
          </ac:spMkLst>
        </pc:spChg>
      </pc:sldChg>
      <pc:sldChg chg="modSp mod modTransition">
        <pc:chgData name="Account Update" userId="d66a401e1e7a39bf" providerId="LiveId" clId="{16F9A0C6-2AD7-4502-A52F-DF0D428E7D51}" dt="2024-01-18T23:42:36.032" v="336"/>
        <pc:sldMkLst>
          <pc:docMk/>
          <pc:sldMk cId="135086771" sldId="283"/>
        </pc:sldMkLst>
        <pc:spChg chg="mod">
          <ac:chgData name="Account Update" userId="d66a401e1e7a39bf" providerId="LiveId" clId="{16F9A0C6-2AD7-4502-A52F-DF0D428E7D51}" dt="2024-01-18T23:20:58.509" v="23" actId="20577"/>
          <ac:spMkLst>
            <pc:docMk/>
            <pc:sldMk cId="135086771" sldId="283"/>
            <ac:spMk id="5" creationId="{65D89164-0BC4-1C57-DDF0-AAD0CA7C4D46}"/>
          </ac:spMkLst>
        </pc:spChg>
      </pc:sldChg>
      <pc:sldChg chg="modSp mod modTransition">
        <pc:chgData name="Account Update" userId="d66a401e1e7a39bf" providerId="LiveId" clId="{16F9A0C6-2AD7-4502-A52F-DF0D428E7D51}" dt="2024-01-18T23:42:36.032" v="336"/>
        <pc:sldMkLst>
          <pc:docMk/>
          <pc:sldMk cId="441241422" sldId="284"/>
        </pc:sldMkLst>
        <pc:spChg chg="mod">
          <ac:chgData name="Account Update" userId="d66a401e1e7a39bf" providerId="LiveId" clId="{16F9A0C6-2AD7-4502-A52F-DF0D428E7D51}" dt="2024-01-18T23:20:38.614" v="13" actId="20577"/>
          <ac:spMkLst>
            <pc:docMk/>
            <pc:sldMk cId="441241422" sldId="284"/>
            <ac:spMk id="4" creationId="{142089F7-9FAB-B821-8321-B5252920E70D}"/>
          </ac:spMkLst>
        </pc:spChg>
        <pc:spChg chg="mod">
          <ac:chgData name="Account Update" userId="d66a401e1e7a39bf" providerId="LiveId" clId="{16F9A0C6-2AD7-4502-A52F-DF0D428E7D51}" dt="2024-01-18T23:20:20.299" v="9" actId="20577"/>
          <ac:spMkLst>
            <pc:docMk/>
            <pc:sldMk cId="441241422" sldId="284"/>
            <ac:spMk id="5" creationId="{65D89164-0BC4-1C57-DDF0-AAD0CA7C4D46}"/>
          </ac:spMkLst>
        </pc:spChg>
      </pc:sldChg>
      <pc:sldChg chg="modSp mod modTransition">
        <pc:chgData name="Account Update" userId="d66a401e1e7a39bf" providerId="LiveId" clId="{16F9A0C6-2AD7-4502-A52F-DF0D428E7D51}" dt="2024-01-18T23:42:36.032" v="336"/>
        <pc:sldMkLst>
          <pc:docMk/>
          <pc:sldMk cId="432162405" sldId="285"/>
        </pc:sldMkLst>
        <pc:spChg chg="mod">
          <ac:chgData name="Account Update" userId="d66a401e1e7a39bf" providerId="LiveId" clId="{16F9A0C6-2AD7-4502-A52F-DF0D428E7D51}" dt="2024-01-18T23:23:08.007" v="43" actId="20577"/>
          <ac:spMkLst>
            <pc:docMk/>
            <pc:sldMk cId="432162405" sldId="285"/>
            <ac:spMk id="2" creationId="{460F98FF-27B1-6C3A-7C62-A6AA87DD6D6B}"/>
          </ac:spMkLst>
        </pc:spChg>
        <pc:spChg chg="mod">
          <ac:chgData name="Account Update" userId="d66a401e1e7a39bf" providerId="LiveId" clId="{16F9A0C6-2AD7-4502-A52F-DF0D428E7D51}" dt="2024-01-18T23:25:40.967" v="69" actId="255"/>
          <ac:spMkLst>
            <pc:docMk/>
            <pc:sldMk cId="432162405" sldId="285"/>
            <ac:spMk id="3" creationId="{F26A5708-3BCF-BC4A-059A-9DB89A99FAAE}"/>
          </ac:spMkLst>
        </pc:spChg>
      </pc:sldChg>
      <pc:sldChg chg="modSp mod modTransition">
        <pc:chgData name="Account Update" userId="d66a401e1e7a39bf" providerId="LiveId" clId="{16F9A0C6-2AD7-4502-A52F-DF0D428E7D51}" dt="2024-01-18T23:42:36.032" v="336"/>
        <pc:sldMkLst>
          <pc:docMk/>
          <pc:sldMk cId="3792926369" sldId="286"/>
        </pc:sldMkLst>
        <pc:spChg chg="mod">
          <ac:chgData name="Account Update" userId="d66a401e1e7a39bf" providerId="LiveId" clId="{16F9A0C6-2AD7-4502-A52F-DF0D428E7D51}" dt="2024-01-18T23:26:02.546" v="70"/>
          <ac:spMkLst>
            <pc:docMk/>
            <pc:sldMk cId="3792926369" sldId="286"/>
            <ac:spMk id="2" creationId="{460F98FF-27B1-6C3A-7C62-A6AA87DD6D6B}"/>
          </ac:spMkLst>
        </pc:spChg>
        <pc:spChg chg="mod">
          <ac:chgData name="Account Update" userId="d66a401e1e7a39bf" providerId="LiveId" clId="{16F9A0C6-2AD7-4502-A52F-DF0D428E7D51}" dt="2024-01-18T23:28:17.048" v="102" actId="255"/>
          <ac:spMkLst>
            <pc:docMk/>
            <pc:sldMk cId="3792926369" sldId="286"/>
            <ac:spMk id="3" creationId="{F26A5708-3BCF-BC4A-059A-9DB89A99FAAE}"/>
          </ac:spMkLst>
        </pc:spChg>
      </pc:sldChg>
      <pc:sldChg chg="modTransition">
        <pc:chgData name="Account Update" userId="d66a401e1e7a39bf" providerId="LiveId" clId="{16F9A0C6-2AD7-4502-A52F-DF0D428E7D51}" dt="2024-01-18T23:42:36.032" v="336"/>
        <pc:sldMkLst>
          <pc:docMk/>
          <pc:sldMk cId="100155797" sldId="287"/>
        </pc:sldMkLst>
      </pc:sldChg>
      <pc:sldChg chg="modSp add mod modTransition">
        <pc:chgData name="Account Update" userId="d66a401e1e7a39bf" providerId="LiveId" clId="{16F9A0C6-2AD7-4502-A52F-DF0D428E7D51}" dt="2024-01-18T23:42:36.032" v="336"/>
        <pc:sldMkLst>
          <pc:docMk/>
          <pc:sldMk cId="3405340810" sldId="288"/>
        </pc:sldMkLst>
        <pc:spChg chg="mod">
          <ac:chgData name="Account Update" userId="d66a401e1e7a39bf" providerId="LiveId" clId="{16F9A0C6-2AD7-4502-A52F-DF0D428E7D51}" dt="2024-01-18T23:29:07.749" v="136" actId="20577"/>
          <ac:spMkLst>
            <pc:docMk/>
            <pc:sldMk cId="3405340810" sldId="288"/>
            <ac:spMk id="2" creationId="{460F98FF-27B1-6C3A-7C62-A6AA87DD6D6B}"/>
          </ac:spMkLst>
        </pc:spChg>
        <pc:spChg chg="mod">
          <ac:chgData name="Account Update" userId="d66a401e1e7a39bf" providerId="LiveId" clId="{16F9A0C6-2AD7-4502-A52F-DF0D428E7D51}" dt="2024-01-18T23:31:36.982" v="144" actId="255"/>
          <ac:spMkLst>
            <pc:docMk/>
            <pc:sldMk cId="3405340810" sldId="288"/>
            <ac:spMk id="3" creationId="{F26A5708-3BCF-BC4A-059A-9DB89A99FAAE}"/>
          </ac:spMkLst>
        </pc:spChg>
      </pc:sldChg>
      <pc:sldChg chg="modSp add mod modTransition">
        <pc:chgData name="Account Update" userId="d66a401e1e7a39bf" providerId="LiveId" clId="{16F9A0C6-2AD7-4502-A52F-DF0D428E7D51}" dt="2024-01-18T23:42:36.032" v="336"/>
        <pc:sldMkLst>
          <pc:docMk/>
          <pc:sldMk cId="2703293287" sldId="289"/>
        </pc:sldMkLst>
        <pc:spChg chg="mod">
          <ac:chgData name="Account Update" userId="d66a401e1e7a39bf" providerId="LiveId" clId="{16F9A0C6-2AD7-4502-A52F-DF0D428E7D51}" dt="2024-01-18T23:32:19.777" v="174" actId="20577"/>
          <ac:spMkLst>
            <pc:docMk/>
            <pc:sldMk cId="2703293287" sldId="289"/>
            <ac:spMk id="2" creationId="{460F98FF-27B1-6C3A-7C62-A6AA87DD6D6B}"/>
          </ac:spMkLst>
        </pc:spChg>
        <pc:spChg chg="mod">
          <ac:chgData name="Account Update" userId="d66a401e1e7a39bf" providerId="LiveId" clId="{16F9A0C6-2AD7-4502-A52F-DF0D428E7D51}" dt="2024-01-18T23:33:34.544" v="177" actId="255"/>
          <ac:spMkLst>
            <pc:docMk/>
            <pc:sldMk cId="2703293287" sldId="289"/>
            <ac:spMk id="3" creationId="{F26A5708-3BCF-BC4A-059A-9DB89A99FAAE}"/>
          </ac:spMkLst>
        </pc:spChg>
      </pc:sldChg>
      <pc:sldChg chg="modSp add mod modTransition">
        <pc:chgData name="Account Update" userId="d66a401e1e7a39bf" providerId="LiveId" clId="{16F9A0C6-2AD7-4502-A52F-DF0D428E7D51}" dt="2024-01-18T23:42:36.032" v="336"/>
        <pc:sldMkLst>
          <pc:docMk/>
          <pc:sldMk cId="1828809025" sldId="290"/>
        </pc:sldMkLst>
        <pc:spChg chg="mod">
          <ac:chgData name="Account Update" userId="d66a401e1e7a39bf" providerId="LiveId" clId="{16F9A0C6-2AD7-4502-A52F-DF0D428E7D51}" dt="2024-01-18T23:34:30.827" v="199" actId="20577"/>
          <ac:spMkLst>
            <pc:docMk/>
            <pc:sldMk cId="1828809025" sldId="290"/>
            <ac:spMk id="2" creationId="{460F98FF-27B1-6C3A-7C62-A6AA87DD6D6B}"/>
          </ac:spMkLst>
        </pc:spChg>
        <pc:spChg chg="mod">
          <ac:chgData name="Account Update" userId="d66a401e1e7a39bf" providerId="LiveId" clId="{16F9A0C6-2AD7-4502-A52F-DF0D428E7D51}" dt="2024-01-18T23:37:07.676" v="207" actId="255"/>
          <ac:spMkLst>
            <pc:docMk/>
            <pc:sldMk cId="1828809025" sldId="290"/>
            <ac:spMk id="3" creationId="{F26A5708-3BCF-BC4A-059A-9DB89A99FAAE}"/>
          </ac:spMkLst>
        </pc:spChg>
      </pc:sldChg>
      <pc:sldChg chg="modSp add mod modTransition">
        <pc:chgData name="Account Update" userId="d66a401e1e7a39bf" providerId="LiveId" clId="{16F9A0C6-2AD7-4502-A52F-DF0D428E7D51}" dt="2024-01-18T23:42:36.032" v="336"/>
        <pc:sldMkLst>
          <pc:docMk/>
          <pc:sldMk cId="3193456437" sldId="291"/>
        </pc:sldMkLst>
        <pc:spChg chg="mod">
          <ac:chgData name="Account Update" userId="d66a401e1e7a39bf" providerId="LiveId" clId="{16F9A0C6-2AD7-4502-A52F-DF0D428E7D51}" dt="2024-01-18T23:42:13.159" v="333" actId="20577"/>
          <ac:spMkLst>
            <pc:docMk/>
            <pc:sldMk cId="3193456437" sldId="291"/>
            <ac:spMk id="2" creationId="{460F98FF-27B1-6C3A-7C62-A6AA87DD6D6B}"/>
          </ac:spMkLst>
        </pc:spChg>
        <pc:spChg chg="mod">
          <ac:chgData name="Account Update" userId="d66a401e1e7a39bf" providerId="LiveId" clId="{16F9A0C6-2AD7-4502-A52F-DF0D428E7D51}" dt="2024-01-18T23:41:23.179" v="251" actId="255"/>
          <ac:spMkLst>
            <pc:docMk/>
            <pc:sldMk cId="3193456437" sldId="291"/>
            <ac:spMk id="3" creationId="{F26A5708-3BCF-BC4A-059A-9DB89A99FAAE}"/>
          </ac:spMkLst>
        </pc:spChg>
      </pc:sldChg>
      <pc:sldMasterChg chg="modTransition modSldLayout">
        <pc:chgData name="Account Update" userId="d66a401e1e7a39bf" providerId="LiveId" clId="{16F9A0C6-2AD7-4502-A52F-DF0D428E7D51}" dt="2024-01-18T23:42:36.032" v="336"/>
        <pc:sldMasterMkLst>
          <pc:docMk/>
          <pc:sldMasterMk cId="1636003154" sldId="2147483648"/>
        </pc:sldMasterMkLst>
        <pc:sldLayoutChg chg="modTransition">
          <pc:chgData name="Account Update" userId="d66a401e1e7a39bf" providerId="LiveId" clId="{16F9A0C6-2AD7-4502-A52F-DF0D428E7D51}" dt="2024-01-18T23:42:36.032" v="336"/>
          <pc:sldLayoutMkLst>
            <pc:docMk/>
            <pc:sldMasterMk cId="1636003154" sldId="2147483648"/>
            <pc:sldLayoutMk cId="3727954463" sldId="2147483649"/>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2223444060" sldId="2147483651"/>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1361742389" sldId="2147483652"/>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1751292722" sldId="2147483653"/>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3021782729" sldId="2147483654"/>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436417406" sldId="2147483655"/>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495225275" sldId="2147483656"/>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3920489370" sldId="2147483657"/>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1829372813" sldId="2147483658"/>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2111285998" sldId="2147483659"/>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1641332740" sldId="2147483660"/>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3429611174" sldId="2147483661"/>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2830715435" sldId="2147483662"/>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1704908538" sldId="2147483663"/>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4030094665" sldId="2147483664"/>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2336919098" sldId="2147483665"/>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1657158466" sldId="2147483666"/>
          </pc:sldLayoutMkLst>
        </pc:sldLayoutChg>
        <pc:sldLayoutChg chg="modTransition">
          <pc:chgData name="Account Update" userId="d66a401e1e7a39bf" providerId="LiveId" clId="{16F9A0C6-2AD7-4502-A52F-DF0D428E7D51}" dt="2024-01-18T23:42:36.032" v="336"/>
          <pc:sldLayoutMkLst>
            <pc:docMk/>
            <pc:sldMasterMk cId="1636003154" sldId="2147483648"/>
            <pc:sldLayoutMk cId="948627085" sldId="214748366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2/20/2024</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2/20/2024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727954463"/>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Tree>
    <p:extLst>
      <p:ext uri="{BB962C8B-B14F-4D97-AF65-F5344CB8AC3E}">
        <p14:creationId xmlns:p14="http://schemas.microsoft.com/office/powerpoint/2010/main" val="1704908538"/>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Tree>
    <p:extLst>
      <p:ext uri="{BB962C8B-B14F-4D97-AF65-F5344CB8AC3E}">
        <p14:creationId xmlns:p14="http://schemas.microsoft.com/office/powerpoint/2010/main" val="3021782729"/>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a:t>2024</a:t>
            </a:r>
            <a:endParaRPr lang="en-US" dirty="0"/>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a:t>Things God will NOT Do</a:t>
            </a:r>
            <a:endParaRPr lang="en-US" dirty="0"/>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a:t>2024</a:t>
            </a:r>
            <a:endParaRPr lang="en-US" dirty="0"/>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a:t>Things God will NOT Do</a:t>
            </a:r>
            <a:endParaRPr lang="en-US" dirty="0"/>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a:t>2024</a:t>
            </a:r>
            <a:endParaRPr lang="en-US" dirty="0"/>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a:t>Things God will NOT Do</a:t>
            </a:r>
            <a:endParaRPr lang="en-US" dirty="0"/>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336919098"/>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57158466"/>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a:lstStyle/>
          <a:p>
            <a:r>
              <a:rPr lang="en-US"/>
              <a:t>2024</a:t>
            </a:r>
            <a:endParaRPr lang="en-US" dirty="0"/>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a:lstStyle/>
          <a:p>
            <a:r>
              <a:rPr lang="en-US"/>
              <a:t>Things God will NOT Do</a:t>
            </a:r>
            <a:endParaRPr lang="en-US" dirty="0"/>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136174238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a:lstStyle/>
          <a:p>
            <a:r>
              <a:rPr lang="en-US"/>
              <a:t>2024</a:t>
            </a:r>
            <a:endParaRPr lang="en-US" dirty="0"/>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a:lstStyle/>
          <a:p>
            <a:r>
              <a:rPr lang="en-US"/>
              <a:t>Things God will NOT Do</a:t>
            </a:r>
            <a:endParaRPr lang="en-US" dirty="0"/>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436417406"/>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a:lstStyle/>
          <a:p>
            <a:r>
              <a:rPr lang="en-US"/>
              <a:t>2024</a:t>
            </a:r>
            <a:endParaRPr lang="en-US" dirty="0"/>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a:lstStyle/>
          <a:p>
            <a:r>
              <a:rPr lang="en-US"/>
              <a:t>Things God will NOT Do</a:t>
            </a:r>
            <a:endParaRPr lang="en-US" dirty="0"/>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495225275"/>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a:lstStyle>
            <a:lvl1pPr algn="ct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829372813"/>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anchor="b"/>
          <a:lstStyle>
            <a:lvl1pPr>
              <a:defRPr sz="4800"/>
            </a:lvl1pPr>
          </a:lstStyle>
          <a:p>
            <a:r>
              <a:rPr lang="en-US" dirty="0"/>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a:t>2024</a:t>
            </a:r>
            <a:endParaRPr lang="en-US" dirty="0"/>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a:t>Things God will NOT Do</a:t>
            </a:r>
            <a:endParaRPr lang="en-US" dirty="0"/>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3920489370"/>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223444060"/>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111285998"/>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41332740"/>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0094665"/>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a:normAutofit/>
          </a:bodyPr>
          <a:lstStyle>
            <a:lvl1pPr marL="0" indent="0" algn="ctr">
              <a:lnSpc>
                <a:spcPct val="100000"/>
              </a:lnSpc>
              <a:spcBef>
                <a:spcPts val="0"/>
              </a:spcBef>
              <a:buNone/>
              <a:defRPr sz="2400"/>
            </a:lvl1pPr>
          </a:lstStyle>
          <a:p>
            <a:pPr lv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a:lstStyle>
            <a:lvl1pPr algn="ctr">
              <a:defRPr sz="2400" cap="all" baseline="0">
                <a:latin typeface="Gill Sans Nova" panose="020B0602020104020203" pitchFamily="34" charset="0"/>
              </a:defRPr>
            </a:lvl1pPr>
          </a:lstStyle>
          <a:p>
            <a:r>
              <a:rPr lang="en-US"/>
              <a:t>Click to edit Master title style</a:t>
            </a:r>
            <a:endParaRPr lang="en-US" dirty="0"/>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429611174"/>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830715435"/>
      </p:ext>
    </p:extLst>
  </p:cSld>
  <p:clrMapOvr>
    <a:masterClrMapping/>
  </p:clrMapOvr>
  <p:transition spd="med">
    <p:pull/>
  </p:transition>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r>
              <a:rPr lang="en-US"/>
              <a:t>2024</a:t>
            </a:r>
            <a:endParaRPr lang="en-US" dirty="0"/>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r>
              <a:rPr lang="en-US"/>
              <a:t>Things God will NOT Do</a:t>
            </a:r>
            <a:endParaRPr lang="en-US" dirty="0"/>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sz="1400">
                <a:solidFill>
                  <a:schemeClr val="tx1"/>
                </a:solidFill>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transition spd="med">
    <p:pull/>
  </p:transition>
  <p:hf hdr="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a:xfrm>
            <a:off x="1524000" y="1122363"/>
            <a:ext cx="9144000" cy="1353418"/>
          </a:xfrm>
        </p:spPr>
        <p:txBody>
          <a:bodyPr/>
          <a:lstStyle/>
          <a:p>
            <a:r>
              <a:rPr lang="en-US" dirty="0"/>
              <a:t>Things God will </a:t>
            </a:r>
            <a:r>
              <a:rPr lang="en-US" u="sng" dirty="0"/>
              <a:t>NOT</a:t>
            </a:r>
            <a:r>
              <a:rPr lang="en-US" dirty="0"/>
              <a:t> Do </a:t>
            </a:r>
          </a:p>
        </p:txBody>
      </p:sp>
      <p:sp>
        <p:nvSpPr>
          <p:cNvPr id="3" name="Subtitle 2">
            <a:extLst>
              <a:ext uri="{FF2B5EF4-FFF2-40B4-BE49-F238E27FC236}">
                <a16:creationId xmlns:a16="http://schemas.microsoft.com/office/drawing/2014/main" id="{CA0D2251-7AFE-1B36-778C-D116EDBB7FDE}"/>
              </a:ext>
            </a:extLst>
          </p:cNvPr>
          <p:cNvSpPr>
            <a:spLocks noGrp="1"/>
          </p:cNvSpPr>
          <p:nvPr>
            <p:ph type="subTitle" idx="1"/>
          </p:nvPr>
        </p:nvSpPr>
        <p:spPr/>
        <p:txBody>
          <a:bodyPr>
            <a:normAutofit/>
          </a:bodyPr>
          <a:lstStyle/>
          <a:p>
            <a:r>
              <a:rPr lang="en-US" sz="2800" b="1" dirty="0">
                <a:solidFill>
                  <a:schemeClr val="tx1">
                    <a:lumMod val="50000"/>
                  </a:schemeClr>
                </a:solidFill>
              </a:rPr>
              <a:t>God is all powerful. He has the ability to do all things.</a:t>
            </a:r>
          </a:p>
          <a:p>
            <a:r>
              <a:rPr lang="en-US" sz="2800" b="1" dirty="0">
                <a:solidFill>
                  <a:schemeClr val="tx1"/>
                </a:solidFill>
              </a:rPr>
              <a:t>However, His power is limited by His will, plan, and morals.</a:t>
            </a:r>
          </a:p>
        </p:txBody>
      </p:sp>
    </p:spTree>
    <p:extLst>
      <p:ext uri="{BB962C8B-B14F-4D97-AF65-F5344CB8AC3E}">
        <p14:creationId xmlns:p14="http://schemas.microsoft.com/office/powerpoint/2010/main" val="417536504"/>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Now it is your turn.</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ctr" rtl="0"/>
            <a:r>
              <a:rPr lang="en-US" sz="4400" b="1" i="0" u="none" strike="noStrike" baseline="0" dirty="0">
                <a:solidFill>
                  <a:schemeClr val="tx1">
                    <a:lumMod val="50000"/>
                  </a:schemeClr>
                </a:solidFill>
                <a:latin typeface="Verdana" panose="020B0604030504040204" pitchFamily="34" charset="0"/>
              </a:rPr>
              <a:t>WHAT</a:t>
            </a:r>
          </a:p>
          <a:p>
            <a:pPr marR="0" algn="ctr" rtl="0"/>
            <a:r>
              <a:rPr lang="en-US" sz="4400" b="1" dirty="0">
                <a:solidFill>
                  <a:schemeClr val="tx1">
                    <a:lumMod val="50000"/>
                  </a:schemeClr>
                </a:solidFill>
                <a:latin typeface="Verdana" panose="020B0604030504040204" pitchFamily="34" charset="0"/>
              </a:rPr>
              <a:t>WILL</a:t>
            </a:r>
          </a:p>
          <a:p>
            <a:pPr marR="0" algn="ctr" rtl="0"/>
            <a:r>
              <a:rPr lang="en-US" sz="4400" b="1" i="0" u="none" strike="noStrike" baseline="0" dirty="0">
                <a:solidFill>
                  <a:schemeClr val="tx1">
                    <a:lumMod val="50000"/>
                  </a:schemeClr>
                </a:solidFill>
                <a:latin typeface="Verdana" panose="020B0604030504040204" pitchFamily="34" charset="0"/>
              </a:rPr>
              <a:t>YOU</a:t>
            </a:r>
          </a:p>
          <a:p>
            <a:pPr marR="0" algn="ctr" rtl="0"/>
            <a:r>
              <a:rPr lang="en-US" sz="4400" b="1" dirty="0">
                <a:solidFill>
                  <a:schemeClr val="tx1">
                    <a:lumMod val="50000"/>
                  </a:schemeClr>
                </a:solidFill>
                <a:latin typeface="Verdana" panose="020B0604030504040204" pitchFamily="34" charset="0"/>
              </a:rPr>
              <a:t>DO</a:t>
            </a:r>
          </a:p>
          <a:p>
            <a:pPr marR="0" algn="ctr" rtl="0"/>
            <a:r>
              <a:rPr lang="en-US" sz="4400" b="1" i="0" u="none" strike="noStrike" baseline="0" dirty="0">
                <a:solidFill>
                  <a:schemeClr val="tx1">
                    <a:lumMod val="50000"/>
                  </a:schemeClr>
                </a:solidFill>
                <a:latin typeface="Verdana" panose="020B0604030504040204" pitchFamily="34" charset="0"/>
              </a:rPr>
              <a:t>TODAY?</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10</a:t>
            </a:fld>
            <a:endParaRPr lang="en-US" dirty="0"/>
          </a:p>
        </p:txBody>
      </p:sp>
    </p:spTree>
    <p:extLst>
      <p:ext uri="{BB962C8B-B14F-4D97-AF65-F5344CB8AC3E}">
        <p14:creationId xmlns:p14="http://schemas.microsoft.com/office/powerpoint/2010/main" val="3193456437"/>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1} God will not LIE.</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r>
              <a:rPr lang="en-US" i="0" u="none" strike="noStrike" baseline="0" dirty="0">
                <a:solidFill>
                  <a:schemeClr val="tx1">
                    <a:lumMod val="50000"/>
                  </a:schemeClr>
                </a:solidFill>
                <a:latin typeface="Verdana" panose="020B0604030504040204" pitchFamily="34" charset="0"/>
              </a:rPr>
              <a:t>(Tit 1:2)  in hope of eternal life which God, who cannot lie, promised before time began,</a:t>
            </a:r>
          </a:p>
          <a:p>
            <a:r>
              <a:rPr lang="en-US" i="0" u="none" strike="noStrike" baseline="0" dirty="0">
                <a:solidFill>
                  <a:schemeClr val="tx1">
                    <a:lumMod val="50000"/>
                  </a:schemeClr>
                </a:solidFill>
                <a:latin typeface="Verdana" panose="020B0604030504040204" pitchFamily="34" charset="0"/>
              </a:rPr>
              <a:t>(Heb 6:18)  that by two immutable things, in which it </a:t>
            </a:r>
            <a:r>
              <a:rPr lang="en-US" i="1" u="none" strike="noStrike" baseline="0" dirty="0">
                <a:solidFill>
                  <a:schemeClr val="tx1">
                    <a:lumMod val="50000"/>
                  </a:schemeClr>
                </a:solidFill>
                <a:latin typeface="Verdana" panose="020B0604030504040204" pitchFamily="34" charset="0"/>
              </a:rPr>
              <a:t>is</a:t>
            </a:r>
            <a:r>
              <a:rPr lang="en-US" i="0" u="none" strike="noStrike" baseline="0" dirty="0">
                <a:solidFill>
                  <a:schemeClr val="tx1">
                    <a:lumMod val="50000"/>
                  </a:schemeClr>
                </a:solidFill>
                <a:latin typeface="Verdana" panose="020B0604030504040204" pitchFamily="34" charset="0"/>
              </a:rPr>
              <a:t> impossible for God to lie, we might have strong consolation, who have fled for refuge to lay hold of the hope set before </a:t>
            </a:r>
            <a:r>
              <a:rPr lang="en-US" i="1" u="none" strike="noStrike" baseline="0" dirty="0">
                <a:solidFill>
                  <a:schemeClr val="tx1">
                    <a:lumMod val="50000"/>
                  </a:schemeClr>
                </a:solidFill>
                <a:latin typeface="Verdana" panose="020B0604030504040204" pitchFamily="34" charset="0"/>
              </a:rPr>
              <a:t>us.</a:t>
            </a:r>
            <a:endParaRPr lang="en-US" i="0" u="none" strike="noStrike" baseline="0" dirty="0">
              <a:solidFill>
                <a:schemeClr val="tx1">
                  <a:lumMod val="50000"/>
                </a:schemeClr>
              </a:solidFill>
              <a:latin typeface="Verdana" panose="020B0604030504040204" pitchFamily="34" charset="0"/>
            </a:endParaRPr>
          </a:p>
          <a:p>
            <a:r>
              <a:rPr lang="en-US" i="0" u="none" strike="noStrike" baseline="0" dirty="0">
                <a:solidFill>
                  <a:schemeClr val="tx1">
                    <a:lumMod val="50000"/>
                  </a:schemeClr>
                </a:solidFill>
                <a:latin typeface="Verdana" panose="020B0604030504040204" pitchFamily="34" charset="0"/>
              </a:rPr>
              <a:t>(Num 23:19)  "God </a:t>
            </a:r>
            <a:r>
              <a:rPr lang="en-US" i="1" u="none" strike="noStrike" baseline="0" dirty="0">
                <a:solidFill>
                  <a:schemeClr val="tx1">
                    <a:lumMod val="50000"/>
                  </a:schemeClr>
                </a:solidFill>
                <a:latin typeface="Verdana" panose="020B0604030504040204" pitchFamily="34" charset="0"/>
              </a:rPr>
              <a:t>is</a:t>
            </a:r>
            <a:r>
              <a:rPr lang="en-US" i="0" u="none" strike="noStrike" baseline="0" dirty="0">
                <a:solidFill>
                  <a:schemeClr val="tx1">
                    <a:lumMod val="50000"/>
                  </a:schemeClr>
                </a:solidFill>
                <a:latin typeface="Verdana" panose="020B0604030504040204" pitchFamily="34" charset="0"/>
              </a:rPr>
              <a:t> not a man, that He should lie, Nor a son of man, that He should repent. Has He said, and will He not do? Or has He spoken, and will He not make it good?</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dirty="0"/>
              <a:t>Things God will NOT Do</a:t>
            </a:r>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2</a:t>
            </a:fld>
            <a:endParaRPr lang="en-US" dirty="0"/>
          </a:p>
        </p:txBody>
      </p:sp>
    </p:spTree>
    <p:extLst>
      <p:ext uri="{BB962C8B-B14F-4D97-AF65-F5344CB8AC3E}">
        <p14:creationId xmlns:p14="http://schemas.microsoft.com/office/powerpoint/2010/main" val="13508677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2} God will not save you in your sin.</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l" rtl="0"/>
            <a:r>
              <a:rPr lang="en-US" sz="3200" b="0" i="0" u="none" strike="noStrike" baseline="0" dirty="0">
                <a:solidFill>
                  <a:schemeClr val="tx1">
                    <a:lumMod val="50000"/>
                  </a:schemeClr>
                </a:solidFill>
                <a:latin typeface="Verdana" panose="020B0604030504040204" pitchFamily="34" charset="0"/>
              </a:rPr>
              <a:t>(Isa 59:1)  Behold, the LORD's hand is not shortened, That it cannot save; Nor His ear heavy, That it cannot hear.</a:t>
            </a:r>
          </a:p>
          <a:p>
            <a:pPr marR="0" algn="l" rtl="0"/>
            <a:r>
              <a:rPr lang="en-US" sz="3200" b="0" i="0" u="none" strike="noStrike" baseline="0" dirty="0">
                <a:solidFill>
                  <a:schemeClr val="tx1">
                    <a:lumMod val="50000"/>
                  </a:schemeClr>
                </a:solidFill>
                <a:latin typeface="Verdana" panose="020B0604030504040204" pitchFamily="34" charset="0"/>
              </a:rPr>
              <a:t>(Isa 59:2)  But your iniquities have separated you from your God; And your sins have hidden </a:t>
            </a:r>
            <a:r>
              <a:rPr lang="en-US" sz="3200" b="0" i="1" u="none" strike="noStrike" baseline="0" dirty="0">
                <a:solidFill>
                  <a:schemeClr val="tx1">
                    <a:lumMod val="50000"/>
                  </a:schemeClr>
                </a:solidFill>
                <a:latin typeface="Verdana" panose="020B0604030504040204" pitchFamily="34" charset="0"/>
              </a:rPr>
              <a:t>His</a:t>
            </a:r>
            <a:r>
              <a:rPr lang="en-US" sz="3200" b="0" i="0" u="none" strike="noStrike" baseline="0" dirty="0">
                <a:solidFill>
                  <a:schemeClr val="tx1">
                    <a:lumMod val="50000"/>
                  </a:schemeClr>
                </a:solidFill>
                <a:latin typeface="Verdana" panose="020B0604030504040204" pitchFamily="34" charset="0"/>
              </a:rPr>
              <a:t> face from you, So that He will not hear.</a:t>
            </a:r>
          </a:p>
          <a:p>
            <a:pPr marR="0" algn="l" rtl="0"/>
            <a:endParaRPr lang="en-US" sz="1800" dirty="0">
              <a:solidFill>
                <a:srgbClr val="757575"/>
              </a:solidFill>
              <a:latin typeface="Verdana" panose="020B0604030504040204" pitchFamily="34" charset="0"/>
            </a:endParaRPr>
          </a:p>
          <a:p>
            <a:pPr marR="0" algn="l" rtl="0"/>
            <a:endParaRPr lang="en-US" sz="1800" b="0" i="0" u="none" strike="noStrike" baseline="0" dirty="0">
              <a:solidFill>
                <a:srgbClr val="757575"/>
              </a:solidFill>
              <a:latin typeface="Verdana" panose="020B0604030504040204" pitchFamily="34" charset="0"/>
            </a:endParaRP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dirty="0"/>
              <a:t>Things God will NOT Do</a:t>
            </a:r>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3</a:t>
            </a:fld>
            <a:endParaRPr lang="en-US" dirty="0"/>
          </a:p>
        </p:txBody>
      </p:sp>
    </p:spTree>
    <p:extLst>
      <p:ext uri="{BB962C8B-B14F-4D97-AF65-F5344CB8AC3E}">
        <p14:creationId xmlns:p14="http://schemas.microsoft.com/office/powerpoint/2010/main" val="441241422"/>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2} God will not save you in your sin.</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l" rtl="0"/>
            <a:r>
              <a:rPr lang="en-US" sz="2400" b="0" i="0" u="none" strike="noStrike" baseline="0" dirty="0">
                <a:solidFill>
                  <a:schemeClr val="tx1">
                    <a:lumMod val="50000"/>
                  </a:schemeClr>
                </a:solidFill>
                <a:latin typeface="Verdana" panose="020B0604030504040204" pitchFamily="34" charset="0"/>
              </a:rPr>
              <a:t>(Joh 8:21)  Then Jesus said to them again, "I am going away, and you will seek Me, and will die in your sin. Where I go you cannot come."</a:t>
            </a:r>
          </a:p>
          <a:p>
            <a:pPr marR="0" algn="l" rtl="0"/>
            <a:r>
              <a:rPr lang="en-US" sz="2400" b="0" i="0" u="none" strike="noStrike" baseline="0" dirty="0">
                <a:solidFill>
                  <a:schemeClr val="tx1">
                    <a:lumMod val="50000"/>
                  </a:schemeClr>
                </a:solidFill>
                <a:latin typeface="Verdana" panose="020B0604030504040204" pitchFamily="34" charset="0"/>
              </a:rPr>
              <a:t>(Joh 8:22)  So the Jews said, "Will He kill Himself, because He says, 'Where I go you cannot come'?"</a:t>
            </a:r>
          </a:p>
          <a:p>
            <a:pPr marR="0" algn="l" rtl="0"/>
            <a:r>
              <a:rPr lang="en-US" sz="2400" b="0" i="0" u="none" strike="noStrike" baseline="0" dirty="0">
                <a:solidFill>
                  <a:schemeClr val="tx1">
                    <a:lumMod val="50000"/>
                  </a:schemeClr>
                </a:solidFill>
                <a:latin typeface="Verdana" panose="020B0604030504040204" pitchFamily="34" charset="0"/>
              </a:rPr>
              <a:t>(Joh 8:23)  And He said to them, "You are from beneath; I am from above. You are of this world; I am not of this world.</a:t>
            </a:r>
          </a:p>
          <a:p>
            <a:pPr marR="0" algn="l" rtl="0"/>
            <a:r>
              <a:rPr lang="en-US" sz="2400" b="0" i="0" u="none" strike="noStrike" baseline="0" dirty="0">
                <a:solidFill>
                  <a:schemeClr val="tx1">
                    <a:lumMod val="50000"/>
                  </a:schemeClr>
                </a:solidFill>
                <a:latin typeface="Verdana" panose="020B0604030504040204" pitchFamily="34" charset="0"/>
              </a:rPr>
              <a:t>(Joh 8:24)  Therefore I said to you that you will die in your sins; for if you do not believe that I am </a:t>
            </a:r>
            <a:r>
              <a:rPr lang="en-US" sz="2400" b="0" i="1" u="none" strike="noStrike" baseline="0" dirty="0">
                <a:solidFill>
                  <a:schemeClr val="tx1">
                    <a:lumMod val="50000"/>
                  </a:schemeClr>
                </a:solidFill>
                <a:latin typeface="Verdana" panose="020B0604030504040204" pitchFamily="34" charset="0"/>
              </a:rPr>
              <a:t>He,</a:t>
            </a:r>
            <a:r>
              <a:rPr lang="en-US" sz="2400" b="0" i="0" u="none" strike="noStrike" baseline="0" dirty="0">
                <a:solidFill>
                  <a:schemeClr val="tx1">
                    <a:lumMod val="50000"/>
                  </a:schemeClr>
                </a:solidFill>
                <a:latin typeface="Verdana" panose="020B0604030504040204" pitchFamily="34" charset="0"/>
              </a:rPr>
              <a:t> you will die in your sins."</a:t>
            </a:r>
            <a:endParaRPr lang="en-US" sz="2400" dirty="0">
              <a:solidFill>
                <a:schemeClr val="tx1">
                  <a:lumMod val="50000"/>
                </a:schemeClr>
              </a:solidFill>
              <a:latin typeface="Verdana" panose="020B0604030504040204" pitchFamily="34" charset="0"/>
            </a:endParaRP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4</a:t>
            </a:fld>
            <a:endParaRPr lang="en-US" dirty="0"/>
          </a:p>
        </p:txBody>
      </p:sp>
    </p:spTree>
    <p:extLst>
      <p:ext uri="{BB962C8B-B14F-4D97-AF65-F5344CB8AC3E}">
        <p14:creationId xmlns:p14="http://schemas.microsoft.com/office/powerpoint/2010/main" val="100155797"/>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3} God will not stop loving you.</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l" rtl="0"/>
            <a:r>
              <a:rPr lang="en-US" sz="2400" b="0" i="0" u="none" strike="noStrike" baseline="0" dirty="0">
                <a:solidFill>
                  <a:schemeClr val="tx1">
                    <a:lumMod val="50000"/>
                  </a:schemeClr>
                </a:solidFill>
                <a:latin typeface="Verdana" panose="020B0604030504040204" pitchFamily="34" charset="0"/>
              </a:rPr>
              <a:t>(2Peter 2:20-22)  For if, after they have escaped the pollutions of the world through the knowledge of the Lord and Savior Jesus Christ, they are again entangled in them and overcome, the latter end is worse for them than the beginning. (21)  For it would have been better for them not to have known the way of righteousness, than having known </a:t>
            </a:r>
            <a:r>
              <a:rPr lang="en-US" sz="2400" b="0" i="1" u="none" strike="noStrike" baseline="0" dirty="0">
                <a:solidFill>
                  <a:schemeClr val="tx1">
                    <a:lumMod val="50000"/>
                  </a:schemeClr>
                </a:solidFill>
                <a:latin typeface="Verdana" panose="020B0604030504040204" pitchFamily="34" charset="0"/>
              </a:rPr>
              <a:t>it,</a:t>
            </a:r>
            <a:r>
              <a:rPr lang="en-US" sz="2400" b="0" i="0" u="none" strike="noStrike" baseline="0" dirty="0">
                <a:solidFill>
                  <a:schemeClr val="tx1">
                    <a:lumMod val="50000"/>
                  </a:schemeClr>
                </a:solidFill>
                <a:latin typeface="Verdana" panose="020B0604030504040204" pitchFamily="34" charset="0"/>
              </a:rPr>
              <a:t> to turn from the holy commandment delivered to them. (22)  But it has happened to them according to the true proverb: "A DOG RETURNS TO HIS OWN VOMIT," and, "a sow, having washed, to her wallowing in the mire."</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5</a:t>
            </a:fld>
            <a:endParaRPr lang="en-US" dirty="0"/>
          </a:p>
        </p:txBody>
      </p:sp>
    </p:spTree>
    <p:extLst>
      <p:ext uri="{BB962C8B-B14F-4D97-AF65-F5344CB8AC3E}">
        <p14:creationId xmlns:p14="http://schemas.microsoft.com/office/powerpoint/2010/main" val="432162405"/>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3} God will not stop loving you.</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l" rtl="0"/>
            <a:r>
              <a:rPr lang="en-US" b="0" i="0" u="none" strike="noStrike" baseline="0" dirty="0">
                <a:solidFill>
                  <a:schemeClr val="tx1">
                    <a:lumMod val="50000"/>
                  </a:schemeClr>
                </a:solidFill>
                <a:latin typeface="Verdana" panose="020B0604030504040204" pitchFamily="34" charset="0"/>
              </a:rPr>
              <a:t>(Revelation 3:18)  I counsel you to buy from Me gold refined in the fire, that you may be rich; and white garments, that you may be clothed, </a:t>
            </a:r>
            <a:r>
              <a:rPr lang="en-US" b="0" i="1" u="none" strike="noStrike" baseline="0" dirty="0">
                <a:solidFill>
                  <a:schemeClr val="tx1">
                    <a:lumMod val="50000"/>
                  </a:schemeClr>
                </a:solidFill>
                <a:latin typeface="Verdana" panose="020B0604030504040204" pitchFamily="34" charset="0"/>
              </a:rPr>
              <a:t>that</a:t>
            </a:r>
            <a:r>
              <a:rPr lang="en-US" b="0" i="0" u="none" strike="noStrike" baseline="0" dirty="0">
                <a:solidFill>
                  <a:schemeClr val="tx1">
                    <a:lumMod val="50000"/>
                  </a:schemeClr>
                </a:solidFill>
                <a:latin typeface="Verdana" panose="020B0604030504040204" pitchFamily="34" charset="0"/>
              </a:rPr>
              <a:t> the shame of your nakedness may not be revealed; and anoint your eyes with eye salve, that you may see.</a:t>
            </a:r>
          </a:p>
          <a:p>
            <a:pPr marR="0" algn="l" rtl="0"/>
            <a:r>
              <a:rPr lang="en-US" b="0" i="0" u="none" strike="noStrike" baseline="0" dirty="0">
                <a:solidFill>
                  <a:schemeClr val="tx1">
                    <a:lumMod val="50000"/>
                  </a:schemeClr>
                </a:solidFill>
                <a:latin typeface="Verdana" panose="020B0604030504040204" pitchFamily="34" charset="0"/>
              </a:rPr>
              <a:t>(Revelation 3:19)  As many as I love, I rebuke and chasten. Therefore be zealous and repent.</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6</a:t>
            </a:fld>
            <a:endParaRPr lang="en-US" dirty="0"/>
          </a:p>
        </p:txBody>
      </p:sp>
    </p:spTree>
    <p:extLst>
      <p:ext uri="{BB962C8B-B14F-4D97-AF65-F5344CB8AC3E}">
        <p14:creationId xmlns:p14="http://schemas.microsoft.com/office/powerpoint/2010/main" val="3792926369"/>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4} God will not violate His will.</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a:xfrm>
            <a:off x="576072" y="1630393"/>
            <a:ext cx="9363456" cy="4148616"/>
          </a:xfrm>
        </p:spPr>
        <p:txBody>
          <a:bodyPr>
            <a:noAutofit/>
          </a:bodyPr>
          <a:lstStyle/>
          <a:p>
            <a:pPr marR="0" algn="l" rtl="0"/>
            <a:r>
              <a:rPr lang="en-US" b="0" i="0" u="none" strike="noStrike" baseline="0" dirty="0">
                <a:solidFill>
                  <a:schemeClr val="tx1">
                    <a:lumMod val="50000"/>
                  </a:schemeClr>
                </a:solidFill>
                <a:latin typeface="Verdana" panose="020B0604030504040204" pitchFamily="34" charset="0"/>
              </a:rPr>
              <a:t>(Amo 3:7)  Surely the Lord GOD does nothing, Unless He reveals His secret to His servants the prophets.</a:t>
            </a:r>
          </a:p>
          <a:p>
            <a:r>
              <a:rPr lang="en-US" b="0" i="0" u="none" strike="noStrike" baseline="0" dirty="0">
                <a:solidFill>
                  <a:schemeClr val="tx1">
                    <a:lumMod val="50000"/>
                  </a:schemeClr>
                </a:solidFill>
                <a:latin typeface="Verdana" panose="020B0604030504040204" pitchFamily="34" charset="0"/>
              </a:rPr>
              <a:t>(Joh 12:48)  He who rejects Me, and does not receive My words, has that which judges him—the word that I have spoken will judge him in the last day.</a:t>
            </a:r>
          </a:p>
          <a:p>
            <a:r>
              <a:rPr lang="en-US" b="0" i="0" u="none" strike="noStrike" baseline="0" dirty="0">
                <a:solidFill>
                  <a:schemeClr val="tx1">
                    <a:lumMod val="50000"/>
                  </a:schemeClr>
                </a:solidFill>
                <a:latin typeface="Verdana" panose="020B0604030504040204" pitchFamily="34" charset="0"/>
              </a:rPr>
              <a:t>(Deu 29:29)  "The secret </a:t>
            </a:r>
            <a:r>
              <a:rPr lang="en-US" b="0" i="1" u="none" strike="noStrike" baseline="0" dirty="0">
                <a:solidFill>
                  <a:schemeClr val="tx1">
                    <a:lumMod val="50000"/>
                  </a:schemeClr>
                </a:solidFill>
                <a:latin typeface="Verdana" panose="020B0604030504040204" pitchFamily="34" charset="0"/>
              </a:rPr>
              <a:t>things belong</a:t>
            </a:r>
            <a:r>
              <a:rPr lang="en-US" b="0" i="0" u="none" strike="noStrike" baseline="0" dirty="0">
                <a:solidFill>
                  <a:schemeClr val="tx1">
                    <a:lumMod val="50000"/>
                  </a:schemeClr>
                </a:solidFill>
                <a:latin typeface="Verdana" panose="020B0604030504040204" pitchFamily="34" charset="0"/>
              </a:rPr>
              <a:t> to the LORD our God, but those </a:t>
            </a:r>
            <a:r>
              <a:rPr lang="en-US" b="0" i="1" u="none" strike="noStrike" baseline="0" dirty="0">
                <a:solidFill>
                  <a:schemeClr val="tx1">
                    <a:lumMod val="50000"/>
                  </a:schemeClr>
                </a:solidFill>
                <a:latin typeface="Verdana" panose="020B0604030504040204" pitchFamily="34" charset="0"/>
              </a:rPr>
              <a:t>things which are</a:t>
            </a:r>
            <a:r>
              <a:rPr lang="en-US" b="0" i="0" u="none" strike="noStrike" baseline="0" dirty="0">
                <a:solidFill>
                  <a:schemeClr val="tx1">
                    <a:lumMod val="50000"/>
                  </a:schemeClr>
                </a:solidFill>
                <a:latin typeface="Verdana" panose="020B0604030504040204" pitchFamily="34" charset="0"/>
              </a:rPr>
              <a:t> revealed </a:t>
            </a:r>
            <a:r>
              <a:rPr lang="en-US" b="0" i="1" u="none" strike="noStrike" baseline="0" dirty="0">
                <a:solidFill>
                  <a:schemeClr val="tx1">
                    <a:lumMod val="50000"/>
                  </a:schemeClr>
                </a:solidFill>
                <a:latin typeface="Verdana" panose="020B0604030504040204" pitchFamily="34" charset="0"/>
              </a:rPr>
              <a:t>belong</a:t>
            </a:r>
            <a:r>
              <a:rPr lang="en-US" b="0" i="0" u="none" strike="noStrike" baseline="0" dirty="0">
                <a:solidFill>
                  <a:schemeClr val="tx1">
                    <a:lumMod val="50000"/>
                  </a:schemeClr>
                </a:solidFill>
                <a:latin typeface="Verdana" panose="020B0604030504040204" pitchFamily="34" charset="0"/>
              </a:rPr>
              <a:t> to us and to our children forever, that </a:t>
            </a:r>
            <a:r>
              <a:rPr lang="en-US" b="0" i="1" u="none" strike="noStrike" baseline="0" dirty="0">
                <a:solidFill>
                  <a:schemeClr val="tx1">
                    <a:lumMod val="50000"/>
                  </a:schemeClr>
                </a:solidFill>
                <a:latin typeface="Verdana" panose="020B0604030504040204" pitchFamily="34" charset="0"/>
              </a:rPr>
              <a:t>we</a:t>
            </a:r>
            <a:r>
              <a:rPr lang="en-US" b="0" i="0" u="none" strike="noStrike" baseline="0" dirty="0">
                <a:solidFill>
                  <a:schemeClr val="tx1">
                    <a:lumMod val="50000"/>
                  </a:schemeClr>
                </a:solidFill>
                <a:latin typeface="Verdana" panose="020B0604030504040204" pitchFamily="34" charset="0"/>
              </a:rPr>
              <a:t> may do all the words of this law.</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7</a:t>
            </a:fld>
            <a:endParaRPr lang="en-US" dirty="0"/>
          </a:p>
        </p:txBody>
      </p:sp>
    </p:spTree>
    <p:extLst>
      <p:ext uri="{BB962C8B-B14F-4D97-AF65-F5344CB8AC3E}">
        <p14:creationId xmlns:p14="http://schemas.microsoft.com/office/powerpoint/2010/main" val="340534081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5} God will not be deceived.</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l" rtl="0"/>
            <a:r>
              <a:rPr lang="en-US" sz="2400" b="0" i="0" u="none" strike="noStrike" baseline="0" dirty="0">
                <a:solidFill>
                  <a:schemeClr val="tx1">
                    <a:lumMod val="50000"/>
                  </a:schemeClr>
                </a:solidFill>
                <a:latin typeface="Verdana" panose="020B0604030504040204" pitchFamily="34" charset="0"/>
              </a:rPr>
              <a:t>(Gal 6:7)  Do not be deceived, God is not mocked; for whatever a man sows, that he will also reap.</a:t>
            </a:r>
          </a:p>
          <a:p>
            <a:pPr marR="0" algn="l" rtl="0"/>
            <a:r>
              <a:rPr lang="en-US" sz="2400" b="0" i="0" u="none" strike="noStrike" baseline="0" dirty="0">
                <a:solidFill>
                  <a:schemeClr val="tx1">
                    <a:lumMod val="50000"/>
                  </a:schemeClr>
                </a:solidFill>
                <a:latin typeface="Verdana" panose="020B0604030504040204" pitchFamily="34" charset="0"/>
              </a:rPr>
              <a:t>(Gal 6:8)  For he who sows to his flesh will of the flesh reap corruption, but he who sows to the Spirit will of the Spirit reap everlasting life.</a:t>
            </a:r>
          </a:p>
          <a:p>
            <a:pPr marR="0" algn="l" rtl="0"/>
            <a:r>
              <a:rPr lang="en-US" sz="2400" b="0" i="0" u="none" strike="noStrike" baseline="0" dirty="0">
                <a:solidFill>
                  <a:schemeClr val="tx1">
                    <a:lumMod val="50000"/>
                  </a:schemeClr>
                </a:solidFill>
                <a:latin typeface="Verdana" panose="020B0604030504040204" pitchFamily="34" charset="0"/>
              </a:rPr>
              <a:t>(Gal 6:9)  And let us not grow weary while doing good, for in due season we shall reap if we do not lose heart.</a:t>
            </a:r>
          </a:p>
          <a:p>
            <a:pPr marR="0" algn="l" rtl="0"/>
            <a:r>
              <a:rPr lang="en-US" sz="2400" b="0" i="0" u="none" strike="noStrike" baseline="0" dirty="0">
                <a:solidFill>
                  <a:schemeClr val="tx1">
                    <a:lumMod val="50000"/>
                  </a:schemeClr>
                </a:solidFill>
                <a:latin typeface="Verdana" panose="020B0604030504040204" pitchFamily="34" charset="0"/>
              </a:rPr>
              <a:t>(Gal 6:10)  Therefore, as we have opportunity, let us do good to all, especially to those who are of the household of faith.</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8</a:t>
            </a:fld>
            <a:endParaRPr lang="en-US" dirty="0"/>
          </a:p>
        </p:txBody>
      </p:sp>
    </p:spTree>
    <p:extLst>
      <p:ext uri="{BB962C8B-B14F-4D97-AF65-F5344CB8AC3E}">
        <p14:creationId xmlns:p14="http://schemas.microsoft.com/office/powerpoint/2010/main" val="2703293287"/>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8FF-27B1-6C3A-7C62-A6AA87DD6D6B}"/>
              </a:ext>
            </a:extLst>
          </p:cNvPr>
          <p:cNvSpPr>
            <a:spLocks noGrp="1"/>
          </p:cNvSpPr>
          <p:nvPr>
            <p:ph type="title"/>
          </p:nvPr>
        </p:nvSpPr>
        <p:spPr/>
        <p:txBody>
          <a:bodyPr/>
          <a:lstStyle/>
          <a:p>
            <a:r>
              <a:rPr lang="en-US" dirty="0"/>
              <a:t>6} God will not reject the obedient.</a:t>
            </a:r>
          </a:p>
        </p:txBody>
      </p:sp>
      <p:sp>
        <p:nvSpPr>
          <p:cNvPr id="3" name="Content Placeholder 2">
            <a:extLst>
              <a:ext uri="{FF2B5EF4-FFF2-40B4-BE49-F238E27FC236}">
                <a16:creationId xmlns:a16="http://schemas.microsoft.com/office/drawing/2014/main" id="{F26A5708-3BCF-BC4A-059A-9DB89A99FAAE}"/>
              </a:ext>
            </a:extLst>
          </p:cNvPr>
          <p:cNvSpPr>
            <a:spLocks noGrp="1"/>
          </p:cNvSpPr>
          <p:nvPr>
            <p:ph idx="1"/>
          </p:nvPr>
        </p:nvSpPr>
        <p:spPr/>
        <p:txBody>
          <a:bodyPr>
            <a:noAutofit/>
          </a:bodyPr>
          <a:lstStyle/>
          <a:p>
            <a:pPr marR="0" algn="l" rtl="0"/>
            <a:r>
              <a:rPr lang="en-US" sz="2400" b="0" i="0" u="none" strike="noStrike" baseline="0" dirty="0">
                <a:solidFill>
                  <a:schemeClr val="tx1">
                    <a:lumMod val="50000"/>
                  </a:schemeClr>
                </a:solidFill>
                <a:latin typeface="Verdana" panose="020B0604030504040204" pitchFamily="34" charset="0"/>
              </a:rPr>
              <a:t>(Joh 5:40)  But you are not willing to come to Me that you may have life.</a:t>
            </a:r>
          </a:p>
          <a:p>
            <a:r>
              <a:rPr lang="en-US" sz="2400" b="0" i="0" u="none" strike="noStrike" baseline="0" dirty="0">
                <a:solidFill>
                  <a:schemeClr val="tx1">
                    <a:lumMod val="50000"/>
                  </a:schemeClr>
                </a:solidFill>
                <a:latin typeface="Verdana" panose="020B0604030504040204" pitchFamily="34" charset="0"/>
              </a:rPr>
              <a:t>(Joh 6:37)  All that the Father gives Me will come to Me, and the one who comes to Me I will by no means cast out.</a:t>
            </a:r>
          </a:p>
          <a:p>
            <a:pPr marR="0" algn="l" rtl="0"/>
            <a:r>
              <a:rPr lang="en-US" sz="2400" b="0" i="0" u="none" strike="noStrike" baseline="0" dirty="0">
                <a:solidFill>
                  <a:schemeClr val="tx1">
                    <a:lumMod val="50000"/>
                  </a:schemeClr>
                </a:solidFill>
                <a:latin typeface="Verdana" panose="020B0604030504040204" pitchFamily="34" charset="0"/>
              </a:rPr>
              <a:t>(Joh 6:44)  No one can come to Me unless the Father who sent Me draws him; and I will raise him up at the last day.</a:t>
            </a:r>
          </a:p>
          <a:p>
            <a:pPr marR="0" algn="l" rtl="0"/>
            <a:r>
              <a:rPr lang="en-US" sz="2400" b="0" i="0" u="none" strike="noStrike" baseline="0" dirty="0">
                <a:solidFill>
                  <a:schemeClr val="tx1">
                    <a:lumMod val="50000"/>
                  </a:schemeClr>
                </a:solidFill>
                <a:latin typeface="Verdana" panose="020B0604030504040204" pitchFamily="34" charset="0"/>
              </a:rPr>
              <a:t>(Joh 6:45)  It is written in the prophets, 'AND THEY SHALL ALL BE TAUGHT BY GOD.' Therefore everyone who has heard and learned from the Father comes to Me.</a:t>
            </a:r>
          </a:p>
        </p:txBody>
      </p:sp>
      <p:sp>
        <p:nvSpPr>
          <p:cNvPr id="4" name="Date Placeholder 3">
            <a:extLst>
              <a:ext uri="{FF2B5EF4-FFF2-40B4-BE49-F238E27FC236}">
                <a16:creationId xmlns:a16="http://schemas.microsoft.com/office/drawing/2014/main" id="{142089F7-9FAB-B821-8321-B5252920E70D}"/>
              </a:ext>
            </a:extLst>
          </p:cNvPr>
          <p:cNvSpPr>
            <a:spLocks noGrp="1"/>
          </p:cNvSpPr>
          <p:nvPr>
            <p:ph type="dt" sz="half" idx="10"/>
          </p:nvPr>
        </p:nvSpPr>
        <p:spPr/>
        <p:txBody>
          <a:bodyPr/>
          <a:lstStyle/>
          <a:p>
            <a:r>
              <a:rPr lang="en-US"/>
              <a:t>2024</a:t>
            </a:r>
            <a:endParaRPr lang="en-US" dirty="0"/>
          </a:p>
        </p:txBody>
      </p:sp>
      <p:sp>
        <p:nvSpPr>
          <p:cNvPr id="5" name="Footer Placeholder 4">
            <a:extLst>
              <a:ext uri="{FF2B5EF4-FFF2-40B4-BE49-F238E27FC236}">
                <a16:creationId xmlns:a16="http://schemas.microsoft.com/office/drawing/2014/main" id="{65D89164-0BC4-1C57-DDF0-AAD0CA7C4D46}"/>
              </a:ext>
            </a:extLst>
          </p:cNvPr>
          <p:cNvSpPr>
            <a:spLocks noGrp="1"/>
          </p:cNvSpPr>
          <p:nvPr>
            <p:ph type="ftr" sz="quarter" idx="11"/>
          </p:nvPr>
        </p:nvSpPr>
        <p:spPr/>
        <p:txBody>
          <a:bodyPr/>
          <a:lstStyle/>
          <a:p>
            <a:r>
              <a:rPr lang="en-US"/>
              <a:t>Things God will NOT Do</a:t>
            </a:r>
            <a:endParaRPr lang="en-US" dirty="0"/>
          </a:p>
        </p:txBody>
      </p:sp>
      <p:sp>
        <p:nvSpPr>
          <p:cNvPr id="6" name="Slide Number Placeholder 5">
            <a:extLst>
              <a:ext uri="{FF2B5EF4-FFF2-40B4-BE49-F238E27FC236}">
                <a16:creationId xmlns:a16="http://schemas.microsoft.com/office/drawing/2014/main" id="{4A32B0B4-2BD0-8F11-A737-441EC95933D8}"/>
              </a:ext>
            </a:extLst>
          </p:cNvPr>
          <p:cNvSpPr>
            <a:spLocks noGrp="1"/>
          </p:cNvSpPr>
          <p:nvPr>
            <p:ph type="sldNum" sz="quarter" idx="12"/>
          </p:nvPr>
        </p:nvSpPr>
        <p:spPr/>
        <p:txBody>
          <a:bodyPr/>
          <a:lstStyle/>
          <a:p>
            <a:fld id="{58FB4751-880F-D840-AAA9-3A15815CC996}" type="slidenum">
              <a:rPr lang="en-US" smtClean="0"/>
              <a:t>9</a:t>
            </a:fld>
            <a:endParaRPr lang="en-US" dirty="0"/>
          </a:p>
        </p:txBody>
      </p:sp>
    </p:spTree>
    <p:extLst>
      <p:ext uri="{BB962C8B-B14F-4D97-AF65-F5344CB8AC3E}">
        <p14:creationId xmlns:p14="http://schemas.microsoft.com/office/powerpoint/2010/main" val="1828809025"/>
      </p:ext>
    </p:extLst>
  </p:cSld>
  <p:clrMapOvr>
    <a:masterClrMapping/>
  </p:clrMapOvr>
  <p:transition spd="med">
    <p:pull/>
  </p:transition>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ganic design" id="{5BB9B75E-A368-4614-97CA-C549A936357F}" vid="{66BDDD71-3AB6-4D26-9C54-3E9BC0AA3D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1EE26AC2-BC04-45BA-BD7C-5CDF09AA9426}">
  <ds:schemaRefs>
    <ds:schemaRef ds:uri="http://schemas.microsoft.com/sharepoint/v3/contenttype/forms"/>
  </ds:schemaRefs>
</ds:datastoreItem>
</file>

<file path=customXml/itemProps2.xml><?xml version="1.0" encoding="utf-8"?>
<ds:datastoreItem xmlns:ds="http://schemas.openxmlformats.org/officeDocument/2006/customXml" ds:itemID="{18840F3C-8AB4-4243-A06A-B5999EF600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AE7813-FB42-416C-BEF8-5F3180DDB0F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{CB54B294-6567-4C2E-A73E-326F5BF05889}tf11964407_win32</Template>
  <TotalTime>42</TotalTime>
  <Words>1013</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Courier New</vt:lpstr>
      <vt:lpstr>Gill Sans Nova</vt:lpstr>
      <vt:lpstr>Gill Sans Nova Light</vt:lpstr>
      <vt:lpstr>Sagona Book</vt:lpstr>
      <vt:lpstr>Verdana</vt:lpstr>
      <vt:lpstr>Office Theme</vt:lpstr>
      <vt:lpstr>Things God will NOT Do </vt:lpstr>
      <vt:lpstr>1} God will not LIE.</vt:lpstr>
      <vt:lpstr>2} God will not save you in your sin.</vt:lpstr>
      <vt:lpstr>2} God will not save you in your sin.</vt:lpstr>
      <vt:lpstr>3} God will not stop loving you.</vt:lpstr>
      <vt:lpstr>3} God will not stop loving you.</vt:lpstr>
      <vt:lpstr>4} God will not violate His will.</vt:lpstr>
      <vt:lpstr>5} God will not be deceived.</vt:lpstr>
      <vt:lpstr>6} God will not reject the obedient.</vt:lpstr>
      <vt:lpstr>Now it is your turn.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God will NOT Do </dc:title>
  <dc:creator>Account Update</dc:creator>
  <cp:lastModifiedBy>Account Update</cp:lastModifiedBy>
  <cp:revision>1</cp:revision>
  <dcterms:created xsi:type="dcterms:W3CDTF">2024-01-18T23:07:11Z</dcterms:created>
  <dcterms:modified xsi:type="dcterms:W3CDTF">2024-02-20T21:33:33Z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