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6/14/2016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6/14/2016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ransition spd="med">
    <p:pull/>
  </p:transition>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God is the solution</a:t>
            </a:r>
          </a:p>
        </p:txBody>
      </p:sp>
      <p:sp>
        <p:nvSpPr>
          <p:cNvPr id="3" name="Subtitle 2"/>
          <p:cNvSpPr>
            <a:spLocks noGrp="1"/>
          </p:cNvSpPr>
          <p:nvPr>
            <p:ph type="subTitle" idx="1"/>
          </p:nvPr>
        </p:nvSpPr>
        <p:spPr/>
        <p:txBody>
          <a:bodyPr>
            <a:normAutofit/>
          </a:bodyPr>
          <a:lstStyle/>
          <a:p>
            <a:pPr algn="ctr"/>
            <a:r>
              <a:rPr lang="en-US" sz="2800" b="1" dirty="0"/>
              <a:t>We look for answers in all </a:t>
            </a:r>
          </a:p>
          <a:p>
            <a:pPr algn="ctr"/>
            <a:r>
              <a:rPr lang="en-US" sz="2800" b="1" dirty="0"/>
              <a:t>the wrong places</a:t>
            </a:r>
          </a:p>
        </p:txBody>
      </p:sp>
    </p:spTree>
    <p:extLst>
      <p:ext uri="{BB962C8B-B14F-4D97-AF65-F5344CB8AC3E}">
        <p14:creationId xmlns:p14="http://schemas.microsoft.com/office/powerpoint/2010/main" val="265598192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Victory is led by the lord</a:t>
            </a:r>
          </a:p>
        </p:txBody>
      </p:sp>
      <p:sp>
        <p:nvSpPr>
          <p:cNvPr id="3" name="Content Placeholder 2"/>
          <p:cNvSpPr>
            <a:spLocks noGrp="1"/>
          </p:cNvSpPr>
          <p:nvPr>
            <p:ph idx="1"/>
          </p:nvPr>
        </p:nvSpPr>
        <p:spPr>
          <a:xfrm>
            <a:off x="1141412" y="1881809"/>
            <a:ext cx="9905999" cy="4426226"/>
          </a:xfrm>
        </p:spPr>
        <p:txBody>
          <a:bodyPr>
            <a:noAutofit/>
          </a:bodyPr>
          <a:lstStyle/>
          <a:p>
            <a:r>
              <a:rPr lang="en-US" sz="2800" b="1" dirty="0"/>
              <a:t>Joshua 10:12-13 </a:t>
            </a:r>
            <a:r>
              <a:rPr lang="en-US" sz="2800" b="1" baseline="30000" dirty="0"/>
              <a:t>12</a:t>
            </a:r>
            <a:r>
              <a:rPr lang="en-US" sz="2800" dirty="0"/>
              <a:t> Then Joshua spoke to the </a:t>
            </a:r>
            <a:r>
              <a:rPr lang="en-US" sz="2800" cap="small" dirty="0"/>
              <a:t>Lord</a:t>
            </a:r>
            <a:r>
              <a:rPr lang="en-US" sz="2800" dirty="0"/>
              <a:t> in the day when </a:t>
            </a:r>
            <a:r>
              <a:rPr lang="en-US" sz="2800" b="1" u="sng" dirty="0"/>
              <a:t>the </a:t>
            </a:r>
            <a:r>
              <a:rPr lang="en-US" sz="2800" b="1" u="sng" cap="small" dirty="0"/>
              <a:t>Lord</a:t>
            </a:r>
            <a:r>
              <a:rPr lang="en-US" sz="2800" b="1" u="sng" dirty="0"/>
              <a:t> delivered up the Amorites</a:t>
            </a:r>
            <a:r>
              <a:rPr lang="en-US" sz="2800" dirty="0"/>
              <a:t> before the children of Israel, and he said in the sight of Israel: "Sun, stand still over Gibeon; And Moon, in the Valley of </a:t>
            </a:r>
            <a:r>
              <a:rPr lang="en-US" sz="2800" dirty="0" err="1"/>
              <a:t>Aijalon</a:t>
            </a:r>
            <a:r>
              <a:rPr lang="en-US" sz="2800" dirty="0"/>
              <a:t>." </a:t>
            </a:r>
            <a:r>
              <a:rPr lang="en-US" sz="2800" b="1" baseline="30000" dirty="0"/>
              <a:t>13</a:t>
            </a:r>
            <a:r>
              <a:rPr lang="en-US" sz="2800" dirty="0"/>
              <a:t> So the sun stood still, And the moon stopped, Till the people had revenge Upon their enemies. </a:t>
            </a:r>
            <a:r>
              <a:rPr lang="en-US" sz="2800" i="1" dirty="0"/>
              <a:t>Is</a:t>
            </a:r>
            <a:r>
              <a:rPr lang="en-US" sz="2800" dirty="0"/>
              <a:t> this not written in the Book of </a:t>
            </a:r>
            <a:r>
              <a:rPr lang="en-US" sz="2800" dirty="0" err="1"/>
              <a:t>Jasher</a:t>
            </a:r>
            <a:r>
              <a:rPr lang="en-US" sz="2800" dirty="0"/>
              <a:t>? So the sun stood still in the midst of heaven, and did not hasten to go </a:t>
            </a:r>
            <a:r>
              <a:rPr lang="en-US" sz="2800" i="1" dirty="0"/>
              <a:t>down</a:t>
            </a:r>
            <a:r>
              <a:rPr lang="en-US" sz="2800" dirty="0"/>
              <a:t> for about a whole day. </a:t>
            </a:r>
          </a:p>
        </p:txBody>
      </p:sp>
    </p:spTree>
    <p:extLst>
      <p:ext uri="{BB962C8B-B14F-4D97-AF65-F5344CB8AC3E}">
        <p14:creationId xmlns:p14="http://schemas.microsoft.com/office/powerpoint/2010/main" val="1230578317"/>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is the only solution</a:t>
            </a:r>
          </a:p>
        </p:txBody>
      </p:sp>
      <p:sp>
        <p:nvSpPr>
          <p:cNvPr id="3" name="Content Placeholder 2"/>
          <p:cNvSpPr>
            <a:spLocks noGrp="1"/>
          </p:cNvSpPr>
          <p:nvPr>
            <p:ph idx="1"/>
          </p:nvPr>
        </p:nvSpPr>
        <p:spPr/>
        <p:txBody>
          <a:bodyPr>
            <a:normAutofit/>
          </a:bodyPr>
          <a:lstStyle/>
          <a:p>
            <a:r>
              <a:rPr lang="en-US" sz="3200" dirty="0"/>
              <a:t>Never forget God in your plans and solutions</a:t>
            </a:r>
          </a:p>
          <a:p>
            <a:r>
              <a:rPr lang="en-US" sz="3200" dirty="0"/>
              <a:t>Look ONLY to God</a:t>
            </a:r>
          </a:p>
          <a:p>
            <a:r>
              <a:rPr lang="en-US" sz="3200" dirty="0"/>
              <a:t>God can lead us to victory</a:t>
            </a:r>
          </a:p>
        </p:txBody>
      </p:sp>
    </p:spTree>
    <p:extLst>
      <p:ext uri="{BB962C8B-B14F-4D97-AF65-F5344CB8AC3E}">
        <p14:creationId xmlns:p14="http://schemas.microsoft.com/office/powerpoint/2010/main" val="1182593717"/>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Rich Farmer – </a:t>
            </a:r>
            <a:r>
              <a:rPr lang="en-US" dirty="0" err="1"/>
              <a:t>luke</a:t>
            </a:r>
            <a:r>
              <a:rPr lang="en-US" dirty="0"/>
              <a:t> 12:16-21</a:t>
            </a:r>
          </a:p>
        </p:txBody>
      </p:sp>
      <p:sp>
        <p:nvSpPr>
          <p:cNvPr id="3" name="Content Placeholder 2"/>
          <p:cNvSpPr>
            <a:spLocks noGrp="1"/>
          </p:cNvSpPr>
          <p:nvPr>
            <p:ph idx="1"/>
          </p:nvPr>
        </p:nvSpPr>
        <p:spPr>
          <a:xfrm>
            <a:off x="914400" y="1775792"/>
            <a:ext cx="10508974" cy="4651512"/>
          </a:xfrm>
        </p:spPr>
        <p:txBody>
          <a:bodyPr>
            <a:normAutofit/>
          </a:bodyPr>
          <a:lstStyle/>
          <a:p>
            <a:r>
              <a:rPr lang="en-US" b="1" baseline="30000" dirty="0"/>
              <a:t>16</a:t>
            </a:r>
            <a:r>
              <a:rPr lang="en-US" dirty="0"/>
              <a:t> Then He spoke a parable to them, saying: "The ground of a certain rich man yielded plentifully. </a:t>
            </a:r>
            <a:r>
              <a:rPr lang="en-US" b="1" baseline="30000" dirty="0"/>
              <a:t>17</a:t>
            </a:r>
            <a:r>
              <a:rPr lang="en-US" dirty="0"/>
              <a:t> And he thought within himself, saying, 'What shall I do, since I have no room to store my crops?' </a:t>
            </a:r>
            <a:r>
              <a:rPr lang="en-US" b="1" baseline="30000" dirty="0"/>
              <a:t>18</a:t>
            </a:r>
            <a:r>
              <a:rPr lang="en-US" dirty="0"/>
              <a:t> So he said, 'I will do this: I will pull down my barns and build greater, and there I will store all my crops and my goods. </a:t>
            </a:r>
            <a:r>
              <a:rPr lang="en-US" b="1" baseline="30000" dirty="0"/>
              <a:t>19</a:t>
            </a:r>
            <a:r>
              <a:rPr lang="en-US" dirty="0"/>
              <a:t> And I will say to my soul, "Soul, you have many goods laid up for many years; take your ease; eat, drink, </a:t>
            </a:r>
            <a:r>
              <a:rPr lang="en-US" i="1" dirty="0"/>
              <a:t>and</a:t>
            </a:r>
            <a:r>
              <a:rPr lang="en-US" dirty="0"/>
              <a:t> be merry." ' </a:t>
            </a:r>
            <a:r>
              <a:rPr lang="en-US" b="1" baseline="30000" dirty="0"/>
              <a:t>20</a:t>
            </a:r>
            <a:r>
              <a:rPr lang="en-US" dirty="0"/>
              <a:t> But God said to him, 'Fool! This night your soul will be required of you; then whose will those things be which you have provided?' </a:t>
            </a:r>
            <a:r>
              <a:rPr lang="en-US" b="1" baseline="30000" dirty="0"/>
              <a:t>21</a:t>
            </a:r>
            <a:r>
              <a:rPr lang="en-US" dirty="0"/>
              <a:t> So </a:t>
            </a:r>
            <a:r>
              <a:rPr lang="en-US" i="1" dirty="0"/>
              <a:t>is</a:t>
            </a:r>
            <a:r>
              <a:rPr lang="en-US" dirty="0"/>
              <a:t> he who lays up treasure for himself, </a:t>
            </a:r>
            <a:r>
              <a:rPr lang="en-US" b="1" u="sng" dirty="0"/>
              <a:t>and is not rich toward God</a:t>
            </a:r>
            <a:r>
              <a:rPr lang="en-US" dirty="0"/>
              <a:t>."</a:t>
            </a:r>
          </a:p>
        </p:txBody>
      </p:sp>
    </p:spTree>
    <p:extLst>
      <p:ext uri="{BB962C8B-B14F-4D97-AF65-F5344CB8AC3E}">
        <p14:creationId xmlns:p14="http://schemas.microsoft.com/office/powerpoint/2010/main" val="3605217003"/>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do?</a:t>
            </a:r>
          </a:p>
        </p:txBody>
      </p:sp>
      <p:sp>
        <p:nvSpPr>
          <p:cNvPr id="3" name="Content Placeholder 2"/>
          <p:cNvSpPr>
            <a:spLocks noGrp="1"/>
          </p:cNvSpPr>
          <p:nvPr>
            <p:ph idx="1"/>
          </p:nvPr>
        </p:nvSpPr>
        <p:spPr/>
        <p:txBody>
          <a:bodyPr>
            <a:normAutofit/>
          </a:bodyPr>
          <a:lstStyle/>
          <a:p>
            <a:r>
              <a:rPr lang="en-US" sz="3600" dirty="0"/>
              <a:t>When facing a problem what do you do?</a:t>
            </a:r>
          </a:p>
          <a:p>
            <a:r>
              <a:rPr lang="en-US" sz="3600" dirty="0"/>
              <a:t>We often seek worldly answers.</a:t>
            </a:r>
          </a:p>
          <a:p>
            <a:r>
              <a:rPr lang="en-US" sz="3600" dirty="0"/>
              <a:t>We look for human solutions.</a:t>
            </a:r>
          </a:p>
        </p:txBody>
      </p:sp>
    </p:spTree>
    <p:extLst>
      <p:ext uri="{BB962C8B-B14F-4D97-AF65-F5344CB8AC3E}">
        <p14:creationId xmlns:p14="http://schemas.microsoft.com/office/powerpoint/2010/main" val="425366031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do?</a:t>
            </a:r>
          </a:p>
        </p:txBody>
      </p:sp>
      <p:sp>
        <p:nvSpPr>
          <p:cNvPr id="3" name="Content Placeholder 2"/>
          <p:cNvSpPr>
            <a:spLocks noGrp="1"/>
          </p:cNvSpPr>
          <p:nvPr>
            <p:ph idx="1"/>
          </p:nvPr>
        </p:nvSpPr>
        <p:spPr>
          <a:xfrm>
            <a:off x="1141412" y="1895061"/>
            <a:ext cx="9905999" cy="4572000"/>
          </a:xfrm>
        </p:spPr>
        <p:txBody>
          <a:bodyPr>
            <a:noAutofit/>
          </a:bodyPr>
          <a:lstStyle/>
          <a:p>
            <a:r>
              <a:rPr lang="en-US" sz="2800" dirty="0"/>
              <a:t>This earth is a shadow</a:t>
            </a:r>
          </a:p>
          <a:p>
            <a:r>
              <a:rPr lang="en-US" sz="2800" b="1" dirty="0"/>
              <a:t>Hebrews 8:4-5 </a:t>
            </a:r>
            <a:r>
              <a:rPr lang="en-US" sz="2800" b="1" baseline="30000" dirty="0"/>
              <a:t>4</a:t>
            </a:r>
            <a:r>
              <a:rPr lang="en-US" sz="2800" dirty="0"/>
              <a:t> For if He were on earth, He would not be a priest, since there are priests who offer the gifts according to the law; </a:t>
            </a:r>
            <a:r>
              <a:rPr lang="en-US" sz="2800" b="1" baseline="30000" dirty="0"/>
              <a:t>5</a:t>
            </a:r>
            <a:r>
              <a:rPr lang="en-US" sz="2800" dirty="0"/>
              <a:t> who serve the copy and shadow of the heavenly things, as Moses was divinely instructed when he was about to make the tabernacle. For He said, "</a:t>
            </a:r>
            <a:r>
              <a:rPr lang="en-US" sz="2800" i="1" dirty="0"/>
              <a:t>See that you make all things according to the pattern shown you on the mountain."</a:t>
            </a:r>
            <a:endParaRPr lang="en-US" sz="2800" dirty="0"/>
          </a:p>
        </p:txBody>
      </p:sp>
    </p:spTree>
    <p:extLst>
      <p:ext uri="{BB962C8B-B14F-4D97-AF65-F5344CB8AC3E}">
        <p14:creationId xmlns:p14="http://schemas.microsoft.com/office/powerpoint/2010/main" val="1510933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 God</a:t>
            </a:r>
          </a:p>
        </p:txBody>
      </p:sp>
      <p:sp>
        <p:nvSpPr>
          <p:cNvPr id="3" name="Content Placeholder 2"/>
          <p:cNvSpPr>
            <a:spLocks noGrp="1"/>
          </p:cNvSpPr>
          <p:nvPr>
            <p:ph idx="1"/>
          </p:nvPr>
        </p:nvSpPr>
        <p:spPr/>
        <p:txBody>
          <a:bodyPr>
            <a:normAutofit/>
          </a:bodyPr>
          <a:lstStyle/>
          <a:p>
            <a:r>
              <a:rPr lang="en-US" sz="3200" b="1" dirty="0"/>
              <a:t>Don’t exclude God </a:t>
            </a:r>
          </a:p>
          <a:p>
            <a:r>
              <a:rPr lang="en-US" sz="3200" b="1" dirty="0"/>
              <a:t>Hebrews 3:12 </a:t>
            </a:r>
            <a:r>
              <a:rPr lang="en-US" sz="3200" dirty="0"/>
              <a:t>Beware, brethren, lest there be in any of you an evil heart of unbelief in departing from the living God</a:t>
            </a:r>
          </a:p>
        </p:txBody>
      </p:sp>
    </p:spTree>
    <p:extLst>
      <p:ext uri="{BB962C8B-B14F-4D97-AF65-F5344CB8AC3E}">
        <p14:creationId xmlns:p14="http://schemas.microsoft.com/office/powerpoint/2010/main" val="816328520"/>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 god</a:t>
            </a:r>
          </a:p>
        </p:txBody>
      </p:sp>
      <p:sp>
        <p:nvSpPr>
          <p:cNvPr id="3" name="Content Placeholder 2"/>
          <p:cNvSpPr>
            <a:spLocks noGrp="1"/>
          </p:cNvSpPr>
          <p:nvPr>
            <p:ph idx="1"/>
          </p:nvPr>
        </p:nvSpPr>
        <p:spPr>
          <a:xfrm>
            <a:off x="1141412" y="2249486"/>
            <a:ext cx="9905999" cy="4270583"/>
          </a:xfrm>
        </p:spPr>
        <p:txBody>
          <a:bodyPr>
            <a:normAutofit lnSpcReduction="10000"/>
          </a:bodyPr>
          <a:lstStyle/>
          <a:p>
            <a:r>
              <a:rPr lang="en-US" sz="3200" dirty="0"/>
              <a:t>Our problem is not unique to us</a:t>
            </a:r>
          </a:p>
          <a:p>
            <a:r>
              <a:rPr lang="en-US" sz="3200" b="1" dirty="0"/>
              <a:t>1 Corinthians 10:13 </a:t>
            </a:r>
            <a:r>
              <a:rPr lang="en-US" sz="3200" dirty="0"/>
              <a:t>No temptation has overtaken you except such as is common to man; but God </a:t>
            </a:r>
            <a:r>
              <a:rPr lang="en-US" sz="3200" i="1" dirty="0"/>
              <a:t>is</a:t>
            </a:r>
            <a:r>
              <a:rPr lang="en-US" sz="3200" dirty="0"/>
              <a:t> faithful, who will not allow you to be tempted beyond what you are able, but with the temptation will also make the way of escape, that you may be able to bear </a:t>
            </a:r>
            <a:r>
              <a:rPr lang="en-US" sz="3200" i="1" dirty="0"/>
              <a:t>it.</a:t>
            </a:r>
            <a:endParaRPr lang="en-US" sz="3200" dirty="0"/>
          </a:p>
        </p:txBody>
      </p:sp>
    </p:spTree>
    <p:extLst>
      <p:ext uri="{BB962C8B-B14F-4D97-AF65-F5344CB8AC3E}">
        <p14:creationId xmlns:p14="http://schemas.microsoft.com/office/powerpoint/2010/main" val="2437441548"/>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 god</a:t>
            </a:r>
          </a:p>
        </p:txBody>
      </p:sp>
      <p:sp>
        <p:nvSpPr>
          <p:cNvPr id="3" name="Content Placeholder 2"/>
          <p:cNvSpPr>
            <a:spLocks noGrp="1"/>
          </p:cNvSpPr>
          <p:nvPr>
            <p:ph idx="1"/>
          </p:nvPr>
        </p:nvSpPr>
        <p:spPr>
          <a:xfrm>
            <a:off x="1141412" y="2249486"/>
            <a:ext cx="9905999" cy="4270583"/>
          </a:xfrm>
        </p:spPr>
        <p:txBody>
          <a:bodyPr>
            <a:normAutofit/>
          </a:bodyPr>
          <a:lstStyle/>
          <a:p>
            <a:r>
              <a:rPr lang="en-US" sz="3200" dirty="0"/>
              <a:t>Our problem is not unique to us</a:t>
            </a:r>
          </a:p>
          <a:p>
            <a:r>
              <a:rPr lang="en-US" sz="3200" b="1" dirty="0"/>
              <a:t>1 Corinthians 4:7 </a:t>
            </a:r>
            <a:r>
              <a:rPr lang="en-US" sz="3200" dirty="0"/>
              <a:t>For who makes you differ </a:t>
            </a:r>
            <a:r>
              <a:rPr lang="en-US" sz="3200" i="1" dirty="0"/>
              <a:t>from another?</a:t>
            </a:r>
            <a:r>
              <a:rPr lang="en-US" sz="3200" dirty="0"/>
              <a:t> And what do you have that you did not receive? Now if you did indeed receive </a:t>
            </a:r>
            <a:r>
              <a:rPr lang="en-US" sz="3200" i="1" dirty="0"/>
              <a:t>it,</a:t>
            </a:r>
            <a:r>
              <a:rPr lang="en-US" sz="3200" dirty="0"/>
              <a:t> why do you boast as if you had not received </a:t>
            </a:r>
            <a:r>
              <a:rPr lang="en-US" sz="3200" i="1" dirty="0"/>
              <a:t>it?</a:t>
            </a:r>
            <a:endParaRPr lang="en-US" sz="3200" dirty="0"/>
          </a:p>
        </p:txBody>
      </p:sp>
    </p:spTree>
    <p:extLst>
      <p:ext uri="{BB962C8B-B14F-4D97-AF65-F5344CB8AC3E}">
        <p14:creationId xmlns:p14="http://schemas.microsoft.com/office/powerpoint/2010/main" val="3440042820"/>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 god</a:t>
            </a:r>
          </a:p>
        </p:txBody>
      </p:sp>
      <p:sp>
        <p:nvSpPr>
          <p:cNvPr id="3" name="Content Placeholder 2"/>
          <p:cNvSpPr>
            <a:spLocks noGrp="1"/>
          </p:cNvSpPr>
          <p:nvPr>
            <p:ph idx="1"/>
          </p:nvPr>
        </p:nvSpPr>
        <p:spPr>
          <a:xfrm>
            <a:off x="1141412" y="1855304"/>
            <a:ext cx="9905999" cy="4664765"/>
          </a:xfrm>
        </p:spPr>
        <p:txBody>
          <a:bodyPr>
            <a:normAutofit lnSpcReduction="10000"/>
          </a:bodyPr>
          <a:lstStyle/>
          <a:p>
            <a:r>
              <a:rPr lang="en-US" sz="3200" b="1" dirty="0"/>
              <a:t>Deuteronomy 8:11 </a:t>
            </a:r>
            <a:r>
              <a:rPr lang="en-US" sz="3200" dirty="0"/>
              <a:t>Beware that you do not forget the </a:t>
            </a:r>
            <a:r>
              <a:rPr lang="en-US" sz="3200" cap="small" dirty="0"/>
              <a:t>Lord</a:t>
            </a:r>
            <a:r>
              <a:rPr lang="en-US" sz="3200" dirty="0"/>
              <a:t> your God by not keeping His commandments, His judgments, and His statutes which I command you today.</a:t>
            </a:r>
          </a:p>
          <a:p>
            <a:r>
              <a:rPr lang="en-US" sz="3200" b="1" dirty="0"/>
              <a:t>Vs. 18 </a:t>
            </a:r>
            <a:r>
              <a:rPr lang="en-US" sz="3200" dirty="0"/>
              <a:t>And you shall remember the </a:t>
            </a:r>
            <a:r>
              <a:rPr lang="en-US" sz="3200" cap="small" dirty="0"/>
              <a:t>Lord</a:t>
            </a:r>
            <a:r>
              <a:rPr lang="en-US" sz="3200" dirty="0"/>
              <a:t> your God, for </a:t>
            </a:r>
            <a:r>
              <a:rPr lang="en-US" sz="3200" i="1" dirty="0"/>
              <a:t>it is</a:t>
            </a:r>
            <a:r>
              <a:rPr lang="en-US" sz="3200" dirty="0"/>
              <a:t> He who gives you power to get wealth, that He may establish His covenant which He swore to your fathers, as </a:t>
            </a:r>
            <a:r>
              <a:rPr lang="en-US" sz="3200" i="1" dirty="0"/>
              <a:t>it is</a:t>
            </a:r>
            <a:r>
              <a:rPr lang="en-US" sz="3200" dirty="0"/>
              <a:t> this day.</a:t>
            </a:r>
          </a:p>
        </p:txBody>
      </p:sp>
    </p:spTree>
    <p:extLst>
      <p:ext uri="{BB962C8B-B14F-4D97-AF65-F5344CB8AC3E}">
        <p14:creationId xmlns:p14="http://schemas.microsoft.com/office/powerpoint/2010/main" val="214216268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only to god</a:t>
            </a:r>
          </a:p>
        </p:txBody>
      </p:sp>
      <p:sp>
        <p:nvSpPr>
          <p:cNvPr id="3" name="Content Placeholder 2"/>
          <p:cNvSpPr>
            <a:spLocks noGrp="1"/>
          </p:cNvSpPr>
          <p:nvPr>
            <p:ph idx="1"/>
          </p:nvPr>
        </p:nvSpPr>
        <p:spPr>
          <a:xfrm>
            <a:off x="1141412" y="1961322"/>
            <a:ext cx="9905999" cy="4465981"/>
          </a:xfrm>
        </p:spPr>
        <p:txBody>
          <a:bodyPr>
            <a:normAutofit/>
          </a:bodyPr>
          <a:lstStyle/>
          <a:p>
            <a:r>
              <a:rPr lang="en-US" sz="2800" b="1" dirty="0"/>
              <a:t>Revelation 3:10 </a:t>
            </a:r>
            <a:r>
              <a:rPr lang="en-US" sz="2800" dirty="0"/>
              <a:t>Because you have kept My command to persevere, I also will keep you from the hour of trial which shall come upon the whole world, to test those who dwell on the earth.</a:t>
            </a:r>
          </a:p>
          <a:p>
            <a:r>
              <a:rPr lang="en-US" sz="2800" b="1" dirty="0"/>
              <a:t>Hebrews 12:2 </a:t>
            </a:r>
            <a:r>
              <a:rPr lang="en-US" sz="2800" dirty="0"/>
              <a:t>looking unto Jesus, the author and finisher of </a:t>
            </a:r>
            <a:r>
              <a:rPr lang="en-US" sz="2800" i="1" dirty="0"/>
              <a:t>our</a:t>
            </a:r>
            <a:r>
              <a:rPr lang="en-US" sz="2800" dirty="0"/>
              <a:t> faith, who for the joy that was set before Him endured the cross, despising the shame, and has sat down at the right hand of the throne of God.</a:t>
            </a:r>
          </a:p>
        </p:txBody>
      </p:sp>
    </p:spTree>
    <p:extLst>
      <p:ext uri="{BB962C8B-B14F-4D97-AF65-F5344CB8AC3E}">
        <p14:creationId xmlns:p14="http://schemas.microsoft.com/office/powerpoint/2010/main" val="266121224"/>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only to god</a:t>
            </a:r>
          </a:p>
        </p:txBody>
      </p:sp>
      <p:sp>
        <p:nvSpPr>
          <p:cNvPr id="3" name="Content Placeholder 2"/>
          <p:cNvSpPr>
            <a:spLocks noGrp="1"/>
          </p:cNvSpPr>
          <p:nvPr>
            <p:ph idx="1"/>
          </p:nvPr>
        </p:nvSpPr>
        <p:spPr/>
        <p:txBody>
          <a:bodyPr>
            <a:normAutofit/>
          </a:bodyPr>
          <a:lstStyle/>
          <a:p>
            <a:r>
              <a:rPr lang="en-US" sz="3600" b="1" dirty="0"/>
              <a:t>Psalm 127:1 </a:t>
            </a:r>
            <a:r>
              <a:rPr lang="en-US" sz="3600" dirty="0"/>
              <a:t>Unless the </a:t>
            </a:r>
            <a:r>
              <a:rPr lang="en-US" sz="3600" cap="small" dirty="0"/>
              <a:t>Lord</a:t>
            </a:r>
            <a:r>
              <a:rPr lang="en-US" sz="3600" dirty="0"/>
              <a:t> builds the house, They labor in vain who build it; Unless the </a:t>
            </a:r>
            <a:r>
              <a:rPr lang="en-US" sz="3600" cap="small" dirty="0"/>
              <a:t>Lord</a:t>
            </a:r>
            <a:r>
              <a:rPr lang="en-US" sz="3600" dirty="0"/>
              <a:t> guards the city, The watchman stays awake in vain. </a:t>
            </a:r>
          </a:p>
        </p:txBody>
      </p:sp>
    </p:spTree>
    <p:extLst>
      <p:ext uri="{BB962C8B-B14F-4D97-AF65-F5344CB8AC3E}">
        <p14:creationId xmlns:p14="http://schemas.microsoft.com/office/powerpoint/2010/main" val="3487277752"/>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29</TotalTime>
  <Words>432</Words>
  <Application>Microsoft Office PowerPoint</Application>
  <PresentationFormat>Widescreen</PresentationFormat>
  <Paragraphs>35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Tw Cen MT</vt:lpstr>
      <vt:lpstr>Circuit</vt:lpstr>
      <vt:lpstr>God is the solution</vt:lpstr>
      <vt:lpstr>What do you do?</vt:lpstr>
      <vt:lpstr>What do you do?</vt:lpstr>
      <vt:lpstr>Remember God</vt:lpstr>
      <vt:lpstr>Remember god</vt:lpstr>
      <vt:lpstr>Remember god</vt:lpstr>
      <vt:lpstr>Remember god</vt:lpstr>
      <vt:lpstr>Look only to god</vt:lpstr>
      <vt:lpstr>Look only to god</vt:lpstr>
      <vt:lpstr>Victory is led by the lord</vt:lpstr>
      <vt:lpstr>God is the only solution</vt:lpstr>
      <vt:lpstr>Rich Farmer – luke 12:16-21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 the solution</dc:title>
  <dc:creator>Manly Luscombe</dc:creator>
  <cp:lastModifiedBy>Manly Luscombe</cp:lastModifiedBy>
  <cp:revision>5</cp:revision>
  <dcterms:created xsi:type="dcterms:W3CDTF">2016-06-14T15:05:48Z</dcterms:created>
  <dcterms:modified xsi:type="dcterms:W3CDTF">2016-06-14T15:35:16Z</dcterms:modified>
</cp:coreProperties>
</file>