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63" r:id="rId4"/>
    <p:sldId id="265" r:id="rId5"/>
    <p:sldId id="264" r:id="rId6"/>
    <p:sldId id="266" r:id="rId7"/>
    <p:sldId id="267" r:id="rId8"/>
    <p:sldId id="271" r:id="rId9"/>
    <p:sldId id="268" r:id="rId10"/>
    <p:sldId id="269" r:id="rId11"/>
    <p:sldId id="270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706" autoAdjust="0"/>
  </p:normalViewPr>
  <p:slideViewPr>
    <p:cSldViewPr>
      <p:cViewPr varScale="1">
        <p:scale>
          <a:sx n="61" d="100"/>
          <a:sy n="61" d="100"/>
        </p:scale>
        <p:origin x="108" y="32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10/13/2020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10/13/2020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p" descr="Map of North America"/>
          <p:cNvSpPr>
            <a:spLocks noEditPoints="1"/>
          </p:cNvSpPr>
          <p:nvPr/>
        </p:nvSpPr>
        <p:spPr bwMode="auto">
          <a:xfrm>
            <a:off x="4473575" y="3175"/>
            <a:ext cx="7715250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10/13/2020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12" y="3810000"/>
            <a:ext cx="7010399" cy="1066800"/>
          </a:xfrm>
        </p:spPr>
        <p:txBody>
          <a:bodyPr>
            <a:noAutofit/>
          </a:bodyPr>
          <a:lstStyle/>
          <a:p>
            <a:r>
              <a:rPr lang="en-US" sz="5400" b="1" dirty="0"/>
              <a:t>God in our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13" y="5029200"/>
            <a:ext cx="8839201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Acts 17:26-28</a:t>
            </a:r>
          </a:p>
          <a:p>
            <a:endParaRPr lang="en-US" sz="2800" dirty="0"/>
          </a:p>
          <a:p>
            <a:r>
              <a:rPr lang="en-US" sz="2800" b="1" dirty="0"/>
              <a:t>PROVIDENCE = GOD ACTING IN OUR WORLD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0DAE1F-ACA5-43A5-845C-167AA2555F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3" y="0"/>
            <a:ext cx="6582833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God is in our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Providence = God in our world, lives</a:t>
            </a:r>
          </a:p>
          <a:p>
            <a:pPr marR="0" algn="l" rtl="0"/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It is ONLY in and through God that we:</a:t>
            </a:r>
          </a:p>
          <a:p>
            <a:pPr marR="0" algn="ctr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LIVE</a:t>
            </a:r>
          </a:p>
          <a:p>
            <a:pPr marR="0" algn="ctr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MOVE</a:t>
            </a:r>
          </a:p>
          <a:p>
            <a:pPr marR="0" algn="ctr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HAVE OUR BEING</a:t>
            </a:r>
            <a:endParaRPr lang="en-US" sz="3200" b="1" i="0" u="none" strike="noStrike" baseline="0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23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868362"/>
          </a:xfrm>
        </p:spPr>
        <p:txBody>
          <a:bodyPr/>
          <a:lstStyle/>
          <a:p>
            <a:r>
              <a:rPr lang="en-US" b="1" dirty="0"/>
              <a:t>IS God in Your world?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371600"/>
            <a:ext cx="9753600" cy="5029200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Providence is a special blessing for those who are children of God.</a:t>
            </a: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God will help, care for, protect and provide for His children.</a:t>
            </a:r>
          </a:p>
          <a:p>
            <a:pPr marR="0" algn="ctr" rtl="0"/>
            <a:r>
              <a:rPr lang="en-US" sz="4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Are you </a:t>
            </a:r>
            <a:r>
              <a:rPr lang="en-US" sz="4800" b="1" dirty="0">
                <a:solidFill>
                  <a:schemeClr val="tx2"/>
                </a:solidFill>
                <a:latin typeface="Verdana" panose="020B0604030504040204" pitchFamily="34" charset="0"/>
              </a:rPr>
              <a:t>His child? </a:t>
            </a:r>
          </a:p>
          <a:p>
            <a:pPr marR="0" algn="ctr" rtl="0"/>
            <a:endParaRPr lang="en-US" sz="48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4800" b="1" dirty="0">
                <a:solidFill>
                  <a:schemeClr val="tx2"/>
                </a:solidFill>
                <a:latin typeface="Verdana" panose="020B0604030504040204" pitchFamily="34" charset="0"/>
              </a:rPr>
              <a:t>Part of His family?</a:t>
            </a:r>
            <a:endParaRPr lang="en-US" sz="4800" b="1" i="0" u="none" strike="noStrike" baseline="0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24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9445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ACTS 17:26-28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12" y="1447800"/>
            <a:ext cx="10439400" cy="4724400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(Acts 17:26)  And He has made from one blood every nation of men to dwell on all the face of the earth, and has determined their </a:t>
            </a:r>
            <a:r>
              <a:rPr lang="en-US" sz="2800" b="1" i="0" u="none" strike="noStrike" baseline="0" dirty="0" err="1">
                <a:solidFill>
                  <a:schemeClr val="tx2"/>
                </a:solidFill>
                <a:latin typeface="Verdana" panose="020B0604030504040204" pitchFamily="34" charset="0"/>
              </a:rPr>
              <a:t>preappointed</a:t>
            </a:r>
            <a:r>
              <a:rPr lang="en-US" sz="2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 times and the boundaries of their dwellings,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(Acts 17:27)  so that they should seek the Lord, in the hope that they might grope for Him and find Him, though He is not far from each one of us;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(Acts 17:28)  for in Him we live and move and have our being, as also some of your own poets have said, 'For we are also His offspring.'</a:t>
            </a:r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Providence is a difficult topic to explain or understand.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You can not know in advance what is happening or why.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You can not see providence coming.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You can not see providence when it is taking place.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You can only see providence in the rear-view mirror.</a:t>
            </a:r>
          </a:p>
        </p:txBody>
      </p:sp>
    </p:spTree>
    <p:extLst>
      <p:ext uri="{BB962C8B-B14F-4D97-AF65-F5344CB8AC3E}">
        <p14:creationId xmlns:p14="http://schemas.microsoft.com/office/powerpoint/2010/main" val="28445524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92162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447800"/>
            <a:ext cx="9753600" cy="47244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Paul is in Athens, Greece.</a:t>
            </a:r>
          </a:p>
          <a:p>
            <a:endParaRPr lang="en-US" sz="3200" b="1" dirty="0">
              <a:solidFill>
                <a:schemeClr val="tx2"/>
              </a:solidFill>
            </a:endParaRPr>
          </a:p>
          <a:p>
            <a:r>
              <a:rPr lang="en-US" sz="3200" b="1" dirty="0">
                <a:solidFill>
                  <a:schemeClr val="tx2"/>
                </a:solidFill>
              </a:rPr>
              <a:t>He is all alone. The others will come later.</a:t>
            </a:r>
          </a:p>
          <a:p>
            <a:endParaRPr lang="en-US" sz="3200" b="1" dirty="0">
              <a:solidFill>
                <a:schemeClr val="tx2"/>
              </a:solidFill>
            </a:endParaRPr>
          </a:p>
          <a:p>
            <a:r>
              <a:rPr lang="en-US" sz="3200" b="1" dirty="0">
                <a:solidFill>
                  <a:schemeClr val="tx2"/>
                </a:solidFill>
              </a:rPr>
              <a:t>He is disturbed at all the idols in the city.</a:t>
            </a:r>
          </a:p>
          <a:p>
            <a:endParaRPr lang="en-US" sz="3200" b="1" dirty="0">
              <a:solidFill>
                <a:schemeClr val="tx2"/>
              </a:solidFill>
            </a:endParaRPr>
          </a:p>
          <a:p>
            <a:r>
              <a:rPr lang="en-US" sz="3200" b="1" dirty="0">
                <a:solidFill>
                  <a:schemeClr val="tx2"/>
                </a:solidFill>
              </a:rPr>
              <a:t>He is asked about which god he worships.</a:t>
            </a:r>
          </a:p>
        </p:txBody>
      </p:sp>
    </p:spTree>
    <p:extLst>
      <p:ext uri="{BB962C8B-B14F-4D97-AF65-F5344CB8AC3E}">
        <p14:creationId xmlns:p14="http://schemas.microsoft.com/office/powerpoint/2010/main" val="3009326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Study acts 17:28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(Acts 17:28)  for in Him we live and move and have our being, as also some of your own poets have said, 'For we are also His offspring.’</a:t>
            </a:r>
          </a:p>
          <a:p>
            <a:pPr marR="0" algn="l" rtl="0"/>
            <a:endParaRPr lang="en-US" sz="3200" b="1" i="0" u="none" strike="noStrike" baseline="0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How does God work in my life?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How does God work in my world?</a:t>
            </a:r>
          </a:p>
        </p:txBody>
      </p:sp>
    </p:spTree>
    <p:extLst>
      <p:ext uri="{BB962C8B-B14F-4D97-AF65-F5344CB8AC3E}">
        <p14:creationId xmlns:p14="http://schemas.microsoft.com/office/powerpoint/2010/main" val="29513532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In him we 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Have you come close to death – still alive? Medical? Accident? Almost died?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Even though I could not afford them, I had just</a:t>
            </a:r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 replaced the bald tires with new ones on our VW Beetle.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A du</a:t>
            </a:r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mp truck pulled out in front of us.</a:t>
            </a: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On bald tires we would have been killed.</a:t>
            </a:r>
            <a:endParaRPr lang="en-US" sz="3200" b="1" i="0" u="none" strike="noStrike" baseline="0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103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In him we move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We think, act, respond, move, duck</a:t>
            </a: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It is because of the providence of God:</a:t>
            </a: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We can walk, run, jump</a:t>
            </a: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We can bend our elbow to eat</a:t>
            </a: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We can stand, sit, lie down</a:t>
            </a:r>
          </a:p>
          <a:p>
            <a:pPr marR="0" algn="l" rtl="0"/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253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92162"/>
          </a:xfrm>
        </p:spPr>
        <p:txBody>
          <a:bodyPr/>
          <a:lstStyle/>
          <a:p>
            <a:r>
              <a:rPr lang="en-US" b="1" dirty="0"/>
              <a:t>2 – In him we move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295400"/>
            <a:ext cx="9753600" cy="4876800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Abraham moved from Ur to Hebron.</a:t>
            </a:r>
          </a:p>
          <a:p>
            <a:pPr marR="0" algn="l" rtl="0"/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11 years ago – We were moving to the Milan area.</a:t>
            </a: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We were buying a double wide home. Needed a lot.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We kn</a:t>
            </a:r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ew we would need electric, water, septic system.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Found a lot with all </a:t>
            </a:r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on the property.</a:t>
            </a:r>
            <a:endParaRPr lang="en-US" sz="3200" b="1" i="0" u="none" strike="noStrike" baseline="0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802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18B9-1AB4-479D-BFDC-8E31FDDA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In him we have our 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50B0-E4E5-40E6-B44A-CABACAAB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Our past choices, life experience – become our current being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Good choices or bad choices</a:t>
            </a:r>
          </a:p>
          <a:p>
            <a:pPr marR="0" algn="l" rtl="0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We are who we are because of what we have gone through in life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We are the </a:t>
            </a:r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product of our experiences</a:t>
            </a:r>
            <a:endParaRPr lang="en-US" sz="3200" b="1" i="0" u="none" strike="noStrike" baseline="0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674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restig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ntinental North America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maps series, North American continent presentation (widescreen).potx" id="{9BCD087D-7D15-4935-9A6F-8C8F414B806B}" vid="{F70B2F2B-E334-4403-A327-17999BAEB2DF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North American continent presentation (widescreen)</Template>
  <TotalTime>318</TotalTime>
  <Words>551</Words>
  <Application>Microsoft Office PowerPoint</Application>
  <PresentationFormat>Custom</PresentationFormat>
  <Paragraphs>64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Verdana</vt:lpstr>
      <vt:lpstr>Continental North America 16x9</vt:lpstr>
      <vt:lpstr>God in our world</vt:lpstr>
      <vt:lpstr>ACTS 17:26-28</vt:lpstr>
      <vt:lpstr>INTRODUCTION</vt:lpstr>
      <vt:lpstr>INTRODUCTION</vt:lpstr>
      <vt:lpstr>Study acts 17:28</vt:lpstr>
      <vt:lpstr>1 – In him we live</vt:lpstr>
      <vt:lpstr>2 – In him we move</vt:lpstr>
      <vt:lpstr>2 – In him we move</vt:lpstr>
      <vt:lpstr>3 – In him we have our being</vt:lpstr>
      <vt:lpstr>God is in our world</vt:lpstr>
      <vt:lpstr>IS God in Your world?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in our world</dc:title>
  <dc:creator>Manly Luscombe</dc:creator>
  <cp:lastModifiedBy>Manly Luscombe</cp:lastModifiedBy>
  <cp:revision>9</cp:revision>
  <dcterms:created xsi:type="dcterms:W3CDTF">2020-10-13T13:35:11Z</dcterms:created>
  <dcterms:modified xsi:type="dcterms:W3CDTF">2020-10-13T18:53:13Z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