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2" r:id="rId5"/>
    <p:sldId id="310" r:id="rId6"/>
    <p:sldId id="311" r:id="rId7"/>
    <p:sldId id="312" r:id="rId8"/>
    <p:sldId id="313" r:id="rId9"/>
    <p:sldId id="314" r:id="rId10"/>
    <p:sldId id="315" r:id="rId11"/>
    <p:sldId id="316" r:id="rId12"/>
    <p:sldId id="318" r:id="rId13"/>
    <p:sldId id="317" r:id="rId14"/>
    <p:sldId id="319" r:id="rId15"/>
    <p:sldId id="320" r:id="rId16"/>
    <p:sldId id="322" r:id="rId17"/>
    <p:sldId id="321" r:id="rId18"/>
    <p:sldId id="32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9B9BAAE4-EF53-46BD-BC8D-3C9E7915B616}"/>
    <pc:docChg chg="addSld delSld modSld modMainMaster">
      <pc:chgData name="Manly Luscombe" userId="d66a401e1e7a39bf" providerId="LiveId" clId="{9B9BAAE4-EF53-46BD-BC8D-3C9E7915B616}" dt="2021-09-21T15:43:55.386" v="68" actId="20577"/>
      <pc:docMkLst>
        <pc:docMk/>
      </pc:docMkLst>
      <pc:sldChg chg="modSp mod modTransition">
        <pc:chgData name="Manly Luscombe" userId="d66a401e1e7a39bf" providerId="LiveId" clId="{9B9BAAE4-EF53-46BD-BC8D-3C9E7915B616}" dt="2021-09-21T15:40:38.018" v="20" actId="113"/>
        <pc:sldMkLst>
          <pc:docMk/>
          <pc:sldMk cId="2152082915" sldId="292"/>
        </pc:sldMkLst>
        <pc:spChg chg="mod">
          <ac:chgData name="Manly Luscombe" userId="d66a401e1e7a39bf" providerId="LiveId" clId="{9B9BAAE4-EF53-46BD-BC8D-3C9E7915B616}" dt="2021-09-21T15:40:30.312" v="19" actId="113"/>
          <ac:spMkLst>
            <pc:docMk/>
            <pc:sldMk cId="2152082915" sldId="292"/>
            <ac:spMk id="2" creationId="{C0D7398C-75E5-4CB0-BA4F-D7D5CF2495D4}"/>
          </ac:spMkLst>
        </pc:spChg>
        <pc:spChg chg="mod">
          <ac:chgData name="Manly Luscombe" userId="d66a401e1e7a39bf" providerId="LiveId" clId="{9B9BAAE4-EF53-46BD-BC8D-3C9E7915B616}" dt="2021-09-21T15:40:38.018" v="20" actId="113"/>
          <ac:spMkLst>
            <pc:docMk/>
            <pc:sldMk cId="2152082915" sldId="292"/>
            <ac:spMk id="3" creationId="{5C5BFB45-FC34-495C-9C68-F9641246C2EE}"/>
          </ac:spMkLst>
        </pc:spChg>
      </pc:sldChg>
      <pc:sldChg chg="modTransition">
        <pc:chgData name="Manly Luscombe" userId="d66a401e1e7a39bf" providerId="LiveId" clId="{9B9BAAE4-EF53-46BD-BC8D-3C9E7915B616}" dt="2021-09-21T15:27:43.897" v="1"/>
        <pc:sldMkLst>
          <pc:docMk/>
          <pc:sldMk cId="383594798" sldId="310"/>
        </pc:sldMkLst>
      </pc:sldChg>
      <pc:sldChg chg="modSp mod modTransition">
        <pc:chgData name="Manly Luscombe" userId="d66a401e1e7a39bf" providerId="LiveId" clId="{9B9BAAE4-EF53-46BD-BC8D-3C9E7915B616}" dt="2021-09-21T15:28:42.119" v="4" actId="14100"/>
        <pc:sldMkLst>
          <pc:docMk/>
          <pc:sldMk cId="2004346758" sldId="311"/>
        </pc:sldMkLst>
        <pc:spChg chg="mod">
          <ac:chgData name="Manly Luscombe" userId="d66a401e1e7a39bf" providerId="LiveId" clId="{9B9BAAE4-EF53-46BD-BC8D-3C9E7915B616}" dt="2021-09-21T15:28:42.119" v="4" actId="14100"/>
          <ac:spMkLst>
            <pc:docMk/>
            <pc:sldMk cId="2004346758" sldId="311"/>
            <ac:spMk id="3" creationId="{5B87FCD3-6D1F-4BD4-8506-1628EA62DD82}"/>
          </ac:spMkLst>
        </pc:spChg>
      </pc:sldChg>
      <pc:sldChg chg="modSp mod modTransition">
        <pc:chgData name="Manly Luscombe" userId="d66a401e1e7a39bf" providerId="LiveId" clId="{9B9BAAE4-EF53-46BD-BC8D-3C9E7915B616}" dt="2021-09-21T15:29:32.778" v="9" actId="1035"/>
        <pc:sldMkLst>
          <pc:docMk/>
          <pc:sldMk cId="160679595" sldId="312"/>
        </pc:sldMkLst>
        <pc:spChg chg="mod">
          <ac:chgData name="Manly Luscombe" userId="d66a401e1e7a39bf" providerId="LiveId" clId="{9B9BAAE4-EF53-46BD-BC8D-3C9E7915B616}" dt="2021-09-21T15:29:32.778" v="9" actId="1035"/>
          <ac:spMkLst>
            <pc:docMk/>
            <pc:sldMk cId="160679595" sldId="312"/>
            <ac:spMk id="3" creationId="{5B87FCD3-6D1F-4BD4-8506-1628EA62DD82}"/>
          </ac:spMkLst>
        </pc:spChg>
      </pc:sldChg>
      <pc:sldChg chg="modTransition">
        <pc:chgData name="Manly Luscombe" userId="d66a401e1e7a39bf" providerId="LiveId" clId="{9B9BAAE4-EF53-46BD-BC8D-3C9E7915B616}" dt="2021-09-21T15:27:43.897" v="1"/>
        <pc:sldMkLst>
          <pc:docMk/>
          <pc:sldMk cId="1425274792" sldId="313"/>
        </pc:sldMkLst>
      </pc:sldChg>
      <pc:sldChg chg="modSp mod modTransition">
        <pc:chgData name="Manly Luscombe" userId="d66a401e1e7a39bf" providerId="LiveId" clId="{9B9BAAE4-EF53-46BD-BC8D-3C9E7915B616}" dt="2021-09-21T15:42:23.352" v="31" actId="20577"/>
        <pc:sldMkLst>
          <pc:docMk/>
          <pc:sldMk cId="3861800455" sldId="314"/>
        </pc:sldMkLst>
        <pc:spChg chg="mod">
          <ac:chgData name="Manly Luscombe" userId="d66a401e1e7a39bf" providerId="LiveId" clId="{9B9BAAE4-EF53-46BD-BC8D-3C9E7915B616}" dt="2021-09-21T15:42:23.352" v="31" actId="20577"/>
          <ac:spMkLst>
            <pc:docMk/>
            <pc:sldMk cId="3861800455" sldId="314"/>
            <ac:spMk id="2" creationId="{EFFC877C-EF30-4D8C-B295-CFF89614A8A4}"/>
          </ac:spMkLst>
        </pc:spChg>
      </pc:sldChg>
      <pc:sldChg chg="modSp mod modTransition">
        <pc:chgData name="Manly Luscombe" userId="d66a401e1e7a39bf" providerId="LiveId" clId="{9B9BAAE4-EF53-46BD-BC8D-3C9E7915B616}" dt="2021-09-21T15:43:55.386" v="68" actId="20577"/>
        <pc:sldMkLst>
          <pc:docMk/>
          <pc:sldMk cId="2364535695" sldId="315"/>
        </pc:sldMkLst>
        <pc:spChg chg="mod">
          <ac:chgData name="Manly Luscombe" userId="d66a401e1e7a39bf" providerId="LiveId" clId="{9B9BAAE4-EF53-46BD-BC8D-3C9E7915B616}" dt="2021-09-21T15:43:55.386" v="68" actId="20577"/>
          <ac:spMkLst>
            <pc:docMk/>
            <pc:sldMk cId="2364535695" sldId="315"/>
            <ac:spMk id="3" creationId="{5B87FCD3-6D1F-4BD4-8506-1628EA62DD82}"/>
          </ac:spMkLst>
        </pc:spChg>
      </pc:sldChg>
      <pc:sldChg chg="modTransition">
        <pc:chgData name="Manly Luscombe" userId="d66a401e1e7a39bf" providerId="LiveId" clId="{9B9BAAE4-EF53-46BD-BC8D-3C9E7915B616}" dt="2021-09-21T15:27:43.897" v="1"/>
        <pc:sldMkLst>
          <pc:docMk/>
          <pc:sldMk cId="698195128" sldId="316"/>
        </pc:sldMkLst>
      </pc:sldChg>
      <pc:sldChg chg="modTransition">
        <pc:chgData name="Manly Luscombe" userId="d66a401e1e7a39bf" providerId="LiveId" clId="{9B9BAAE4-EF53-46BD-BC8D-3C9E7915B616}" dt="2021-09-21T15:27:43.897" v="1"/>
        <pc:sldMkLst>
          <pc:docMk/>
          <pc:sldMk cId="1062726657" sldId="317"/>
        </pc:sldMkLst>
      </pc:sldChg>
      <pc:sldChg chg="modTransition">
        <pc:chgData name="Manly Luscombe" userId="d66a401e1e7a39bf" providerId="LiveId" clId="{9B9BAAE4-EF53-46BD-BC8D-3C9E7915B616}" dt="2021-09-21T15:27:43.897" v="1"/>
        <pc:sldMkLst>
          <pc:docMk/>
          <pc:sldMk cId="1715515997" sldId="318"/>
        </pc:sldMkLst>
      </pc:sldChg>
      <pc:sldChg chg="modTransition">
        <pc:chgData name="Manly Luscombe" userId="d66a401e1e7a39bf" providerId="LiveId" clId="{9B9BAAE4-EF53-46BD-BC8D-3C9E7915B616}" dt="2021-09-21T15:27:43.897" v="1"/>
        <pc:sldMkLst>
          <pc:docMk/>
          <pc:sldMk cId="3671163669" sldId="319"/>
        </pc:sldMkLst>
      </pc:sldChg>
      <pc:sldChg chg="modTransition">
        <pc:chgData name="Manly Luscombe" userId="d66a401e1e7a39bf" providerId="LiveId" clId="{9B9BAAE4-EF53-46BD-BC8D-3C9E7915B616}" dt="2021-09-21T15:27:43.897" v="1"/>
        <pc:sldMkLst>
          <pc:docMk/>
          <pc:sldMk cId="1827781950" sldId="320"/>
        </pc:sldMkLst>
      </pc:sldChg>
      <pc:sldChg chg="modTransition">
        <pc:chgData name="Manly Luscombe" userId="d66a401e1e7a39bf" providerId="LiveId" clId="{9B9BAAE4-EF53-46BD-BC8D-3C9E7915B616}" dt="2021-09-21T15:27:43.897" v="1"/>
        <pc:sldMkLst>
          <pc:docMk/>
          <pc:sldMk cId="2826969582" sldId="321"/>
        </pc:sldMkLst>
      </pc:sldChg>
      <pc:sldChg chg="modTransition">
        <pc:chgData name="Manly Luscombe" userId="d66a401e1e7a39bf" providerId="LiveId" clId="{9B9BAAE4-EF53-46BD-BC8D-3C9E7915B616}" dt="2021-09-21T15:27:43.897" v="1"/>
        <pc:sldMkLst>
          <pc:docMk/>
          <pc:sldMk cId="3826275479" sldId="322"/>
        </pc:sldMkLst>
      </pc:sldChg>
      <pc:sldChg chg="modSp mod modTransition">
        <pc:chgData name="Manly Luscombe" userId="d66a401e1e7a39bf" providerId="LiveId" clId="{9B9BAAE4-EF53-46BD-BC8D-3C9E7915B616}" dt="2021-09-21T15:40:05.501" v="18" actId="20577"/>
        <pc:sldMkLst>
          <pc:docMk/>
          <pc:sldMk cId="1397333338" sldId="323"/>
        </pc:sldMkLst>
        <pc:spChg chg="mod">
          <ac:chgData name="Manly Luscombe" userId="d66a401e1e7a39bf" providerId="LiveId" clId="{9B9BAAE4-EF53-46BD-BC8D-3C9E7915B616}" dt="2021-09-21T15:40:05.501" v="18" actId="20577"/>
          <ac:spMkLst>
            <pc:docMk/>
            <pc:sldMk cId="1397333338" sldId="323"/>
            <ac:spMk id="3" creationId="{5B87FCD3-6D1F-4BD4-8506-1628EA62DD82}"/>
          </ac:spMkLst>
        </pc:spChg>
      </pc:sldChg>
      <pc:sldChg chg="new del">
        <pc:chgData name="Manly Luscombe" userId="d66a401e1e7a39bf" providerId="LiveId" clId="{9B9BAAE4-EF53-46BD-BC8D-3C9E7915B616}" dt="2021-09-21T15:36:54.523" v="11" actId="47"/>
        <pc:sldMkLst>
          <pc:docMk/>
          <pc:sldMk cId="547465861" sldId="324"/>
        </pc:sldMkLst>
      </pc:sldChg>
      <pc:sldMasterChg chg="modTransition modSldLayout">
        <pc:chgData name="Manly Luscombe" userId="d66a401e1e7a39bf" providerId="LiveId" clId="{9B9BAAE4-EF53-46BD-BC8D-3C9E7915B616}" dt="2021-09-21T15:27:43.897" v="1"/>
        <pc:sldMasterMkLst>
          <pc:docMk/>
          <pc:sldMasterMk cId="2116409438" sldId="2147483660"/>
        </pc:sldMasterMkLst>
        <pc:sldLayoutChg chg="modTransition">
          <pc:chgData name="Manly Luscombe" userId="d66a401e1e7a39bf" providerId="LiveId" clId="{9B9BAAE4-EF53-46BD-BC8D-3C9E7915B616}" dt="2021-09-21T15:27:43.897" v="1"/>
          <pc:sldLayoutMkLst>
            <pc:docMk/>
            <pc:sldMasterMk cId="2116409438" sldId="2147483660"/>
            <pc:sldLayoutMk cId="3957750197" sldId="2147483661"/>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2870318442" sldId="2147483662"/>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3499058101" sldId="2147483663"/>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3290950385" sldId="2147483664"/>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545147351" sldId="2147483665"/>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3381700984" sldId="2147483666"/>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1969161062" sldId="2147483667"/>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2007531342" sldId="2147483668"/>
          </pc:sldLayoutMkLst>
        </pc:sldLayoutChg>
        <pc:sldLayoutChg chg="modTransition">
          <pc:chgData name="Manly Luscombe" userId="d66a401e1e7a39bf" providerId="LiveId" clId="{9B9BAAE4-EF53-46BD-BC8D-3C9E7915B616}" dt="2021-09-21T15:27:43.897" v="1"/>
          <pc:sldLayoutMkLst>
            <pc:docMk/>
            <pc:sldMasterMk cId="2116409438" sldId="2147483660"/>
            <pc:sldLayoutMk cId="1988086638" sldId="214748366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9/21/2021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5775019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7031844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9/21/2021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49905810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9/21/2021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9095038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9/21/2021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54514735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9/21/2021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8170098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9/21/2021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9691610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9/21/2021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0753134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9/21/2021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808663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9/21/2021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BA1780-A246-4C7F-9267-727EF2F4E785}"/>
              </a:ext>
              <a:ext uri="{C183D7F6-B498-43B3-948B-1728B52AA6E4}">
                <adec:decorative xmlns:adec="http://schemas.microsoft.com/office/drawing/2017/decorative" val="1"/>
              </a:ext>
            </a:extLst>
          </p:cNvPr>
          <p:cNvPicPr>
            <a:picLocks noChangeAspect="1"/>
          </p:cNvPicPr>
          <p:nvPr/>
        </p:nvPicPr>
        <p:blipFill rotWithShape="1">
          <a:blip r:embed="rId3"/>
          <a:srcRect t="3846"/>
          <a:stretch/>
        </p:blipFill>
        <p:spPr>
          <a:xfrm>
            <a:off x="20" y="10"/>
            <a:ext cx="12191979" cy="6857990"/>
          </a:xfrm>
          <a:prstGeom prst="rect">
            <a:avLst/>
          </a:prstGeom>
        </p:spPr>
      </p:pic>
      <p:sp>
        <p:nvSpPr>
          <p:cNvPr id="19" name="Rectangle 1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21" name="Rectangle 2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C0D7398C-75E5-4CB0-BA4F-D7D5CF2495D4}"/>
              </a:ext>
            </a:extLst>
          </p:cNvPr>
          <p:cNvSpPr>
            <a:spLocks noGrp="1"/>
          </p:cNvSpPr>
          <p:nvPr>
            <p:ph type="ctrTitle"/>
          </p:nvPr>
        </p:nvSpPr>
        <p:spPr>
          <a:xfrm>
            <a:off x="1276055" y="2350017"/>
            <a:ext cx="4775075" cy="1630906"/>
          </a:xfrm>
        </p:spPr>
        <p:txBody>
          <a:bodyPr>
            <a:normAutofit/>
          </a:bodyPr>
          <a:lstStyle/>
          <a:p>
            <a:r>
              <a:rPr lang="en-US" sz="4400" b="1" dirty="0">
                <a:solidFill>
                  <a:schemeClr val="tx1"/>
                </a:solidFill>
              </a:rPr>
              <a:t>Does God have Plans?</a:t>
            </a:r>
          </a:p>
        </p:txBody>
      </p:sp>
      <p:sp>
        <p:nvSpPr>
          <p:cNvPr id="3" name="Subtitle 2">
            <a:extLst>
              <a:ext uri="{FF2B5EF4-FFF2-40B4-BE49-F238E27FC236}">
                <a16:creationId xmlns:a16="http://schemas.microsoft.com/office/drawing/2014/main" id="{5C5BFB45-FC34-495C-9C68-F9641246C2EE}"/>
              </a:ext>
            </a:extLst>
          </p:cNvPr>
          <p:cNvSpPr>
            <a:spLocks noGrp="1"/>
          </p:cNvSpPr>
          <p:nvPr>
            <p:ph type="subTitle" idx="1"/>
          </p:nvPr>
        </p:nvSpPr>
        <p:spPr>
          <a:xfrm>
            <a:off x="1276055" y="3990546"/>
            <a:ext cx="4775075" cy="559656"/>
          </a:xfrm>
        </p:spPr>
        <p:txBody>
          <a:bodyPr>
            <a:normAutofit/>
          </a:bodyPr>
          <a:lstStyle/>
          <a:p>
            <a:r>
              <a:rPr lang="en-US" b="1" dirty="0">
                <a:solidFill>
                  <a:schemeClr val="tx1"/>
                </a:solidFill>
              </a:rPr>
              <a:t>DID GOD PLAN BEFORE CREATION?</a:t>
            </a:r>
          </a:p>
        </p:txBody>
      </p:sp>
      <p:pic>
        <p:nvPicPr>
          <p:cNvPr id="6" name="Picture 5">
            <a:extLst>
              <a:ext uri="{FF2B5EF4-FFF2-40B4-BE49-F238E27FC236}">
                <a16:creationId xmlns:a16="http://schemas.microsoft.com/office/drawing/2014/main" id="{06AB7914-1C4E-45DE-A479-EC306E577442}"/>
              </a:ext>
            </a:extLst>
          </p:cNvPr>
          <p:cNvPicPr>
            <a:picLocks noChangeAspect="1"/>
          </p:cNvPicPr>
          <p:nvPr/>
        </p:nvPicPr>
        <p:blipFill>
          <a:blip r:embed="rId4"/>
          <a:stretch>
            <a:fillRect/>
          </a:stretch>
        </p:blipFill>
        <p:spPr>
          <a:xfrm>
            <a:off x="8181015" y="402121"/>
            <a:ext cx="3421883" cy="2248313"/>
          </a:xfrm>
          <a:prstGeom prst="rect">
            <a:avLst/>
          </a:prstGeom>
        </p:spPr>
      </p:pic>
    </p:spTree>
    <p:extLst>
      <p:ext uri="{BB962C8B-B14F-4D97-AF65-F5344CB8AC3E}">
        <p14:creationId xmlns:p14="http://schemas.microsoft.com/office/powerpoint/2010/main" val="215208291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WHOSE PLAN IS IT ANYWAY?</a:t>
            </a:r>
            <a:br>
              <a:rPr lang="en-US" sz="4400" b="1" dirty="0">
                <a:solidFill>
                  <a:schemeClr val="tx1"/>
                </a:solidFill>
              </a:rPr>
            </a:br>
            <a:r>
              <a:rPr lang="en-US" sz="4400" b="1" dirty="0">
                <a:solidFill>
                  <a:schemeClr val="tx1"/>
                </a:solidFill>
              </a:rPr>
              <a:t>1 – God reveals His plan slowly</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Remember Abraham – promised a son</a:t>
            </a:r>
          </a:p>
          <a:p>
            <a:pPr marR="0" algn="l" rtl="0"/>
            <a:r>
              <a:rPr lang="en-US" sz="2400" b="1" dirty="0">
                <a:latin typeface="Verdana" panose="020B0604030504040204" pitchFamily="34" charset="0"/>
              </a:rPr>
              <a:t>Old, Sarah is advanced in age</a:t>
            </a:r>
          </a:p>
          <a:p>
            <a:pPr marR="0" algn="l" rtl="0"/>
            <a:r>
              <a:rPr lang="en-US" sz="2400" b="1" dirty="0">
                <a:latin typeface="Verdana" panose="020B0604030504040204" pitchFamily="34" charset="0"/>
              </a:rPr>
              <a:t>Hagar bears a son – Ishmael</a:t>
            </a:r>
          </a:p>
          <a:p>
            <a:pPr marR="0" algn="l" rtl="0"/>
            <a:r>
              <a:rPr lang="en-US" sz="2400" b="1" dirty="0">
                <a:latin typeface="Verdana" panose="020B0604030504040204" pitchFamily="34" charset="0"/>
              </a:rPr>
              <a:t>NOT THE ONE.</a:t>
            </a:r>
          </a:p>
          <a:p>
            <a:pPr marR="0" algn="l" rtl="0"/>
            <a:r>
              <a:rPr lang="en-US" sz="2400" b="1" dirty="0">
                <a:latin typeface="Verdana" panose="020B0604030504040204" pitchFamily="34" charset="0"/>
              </a:rPr>
              <a:t>Sarah will bear a son.</a:t>
            </a:r>
          </a:p>
          <a:p>
            <a:pPr marR="0" algn="l" rtl="0"/>
            <a:r>
              <a:rPr lang="en-US" sz="2400" b="1" dirty="0">
                <a:latin typeface="Verdana" panose="020B0604030504040204" pitchFamily="34" charset="0"/>
              </a:rPr>
              <a:t>25 years after the promise Isaac is born, the son of promise.</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06272665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WHOSE PLAN IS IT ANYWAY?</a:t>
            </a:r>
            <a:br>
              <a:rPr lang="en-US" sz="4400" b="1" dirty="0">
                <a:solidFill>
                  <a:schemeClr val="tx1"/>
                </a:solidFill>
              </a:rPr>
            </a:br>
            <a:r>
              <a:rPr lang="en-US" sz="4400" b="1" dirty="0">
                <a:solidFill>
                  <a:schemeClr val="tx1"/>
                </a:solidFill>
              </a:rPr>
              <a:t>2 – God’s plans can be difficult</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Paul and Silas go to Macedonia – enter Philippi</a:t>
            </a:r>
          </a:p>
          <a:p>
            <a:pPr marR="0" algn="l" rtl="0"/>
            <a:r>
              <a:rPr lang="en-US" sz="2400" b="1" dirty="0">
                <a:latin typeface="Verdana" panose="020B0604030504040204" pitchFamily="34" charset="0"/>
              </a:rPr>
              <a:t>The convert Lydia and her household (Acts 16:11-15)</a:t>
            </a:r>
          </a:p>
          <a:p>
            <a:pPr marR="0" algn="l" rtl="0"/>
            <a:r>
              <a:rPr lang="en-US" sz="2400" b="1" dirty="0">
                <a:latin typeface="Verdana" panose="020B0604030504040204" pitchFamily="34" charset="0"/>
              </a:rPr>
              <a:t>Then they are accused, beaten, put in the inner prison[maximum security] (Acts 16:16-24)</a:t>
            </a:r>
          </a:p>
          <a:p>
            <a:pPr marR="0" algn="l" rtl="0"/>
            <a:r>
              <a:rPr lang="en-US" sz="2400" b="1" dirty="0">
                <a:latin typeface="Verdana" panose="020B0604030504040204" pitchFamily="34" charset="0"/>
              </a:rPr>
              <a:t>God sent them here – now they are in prison.</a:t>
            </a:r>
          </a:p>
          <a:p>
            <a:pPr marR="0" algn="l" rtl="0"/>
            <a:r>
              <a:rPr lang="en-US" sz="2400" b="1" dirty="0">
                <a:latin typeface="Verdana" panose="020B0604030504040204" pitchFamily="34" charset="0"/>
              </a:rPr>
              <a:t>GOOD NEWS – THE JAILER IS TAUGHT AND BAPTIZED! (Acts 16:25-40)</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367116366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WHOSE PLAN IS IT ANYWAY?</a:t>
            </a:r>
            <a:br>
              <a:rPr lang="en-US" sz="4400" b="1" dirty="0">
                <a:solidFill>
                  <a:schemeClr val="tx1"/>
                </a:solidFill>
              </a:rPr>
            </a:br>
            <a:r>
              <a:rPr lang="en-US" sz="4400" b="1" dirty="0">
                <a:solidFill>
                  <a:schemeClr val="tx1"/>
                </a:solidFill>
              </a:rPr>
              <a:t>3 – God’s plan will prevail</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(Proverbs 19:21)  People might make many plans, but what the LORD says is what will happen.</a:t>
            </a:r>
          </a:p>
          <a:p>
            <a:r>
              <a:rPr lang="en-US" sz="2800" b="1" i="0" u="none" strike="noStrike" baseline="0" dirty="0">
                <a:latin typeface="Verdana" panose="020B0604030504040204" pitchFamily="34" charset="0"/>
              </a:rPr>
              <a:t>(Ephesians 1:11)  In Him also we have obtained an inheritance, being predestined according to the purpose of Him who works all things according to the counsel of His will,</a:t>
            </a:r>
          </a:p>
          <a:p>
            <a:pPr marR="0" algn="l" rtl="0"/>
            <a:endParaRPr lang="en-US" sz="1800" b="0" i="0" u="none" strike="noStrike" baseline="0" dirty="0">
              <a:latin typeface="Verdana" panose="020B0604030504040204" pitchFamily="34" charset="0"/>
            </a:endParaRPr>
          </a:p>
        </p:txBody>
      </p:sp>
    </p:spTree>
    <p:extLst>
      <p:ext uri="{BB962C8B-B14F-4D97-AF65-F5344CB8AC3E}">
        <p14:creationId xmlns:p14="http://schemas.microsoft.com/office/powerpoint/2010/main" val="182778195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WHOSE PLAN IS IT ANYWAY?</a:t>
            </a:r>
            <a:br>
              <a:rPr lang="en-US" sz="4400" b="1" dirty="0">
                <a:solidFill>
                  <a:schemeClr val="tx1"/>
                </a:solidFill>
              </a:rPr>
            </a:br>
            <a:r>
              <a:rPr lang="en-US" sz="4400" b="1" dirty="0">
                <a:solidFill>
                  <a:schemeClr val="tx1"/>
                </a:solidFill>
              </a:rPr>
              <a:t>3 – God’s plan will prevail</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(Isaiah 14:26)  This is what I plan to do for this land. I will use my power to punish all those nations.“ </a:t>
            </a:r>
            <a:br>
              <a:rPr lang="en-US" sz="2800" b="1" i="0" u="none" strike="noStrike" baseline="0" dirty="0">
                <a:latin typeface="Verdana" panose="020B0604030504040204" pitchFamily="34" charset="0"/>
              </a:rPr>
            </a:br>
            <a:r>
              <a:rPr lang="en-US" sz="2800" b="1" i="0" u="none" strike="noStrike" baseline="0" dirty="0">
                <a:latin typeface="Verdana" panose="020B0604030504040204" pitchFamily="34" charset="0"/>
              </a:rPr>
              <a:t>(27)  When the LORD All-Powerful makes a plan, no one can change it. When he raises his arm to punish, no one can stop him.</a:t>
            </a:r>
          </a:p>
        </p:txBody>
      </p:sp>
    </p:spTree>
    <p:extLst>
      <p:ext uri="{BB962C8B-B14F-4D97-AF65-F5344CB8AC3E}">
        <p14:creationId xmlns:p14="http://schemas.microsoft.com/office/powerpoint/2010/main" val="382627547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a:xfrm>
            <a:off x="596348" y="642594"/>
            <a:ext cx="10986052" cy="1371600"/>
          </a:xfrm>
        </p:spPr>
        <p:txBody>
          <a:bodyPr>
            <a:normAutofit/>
          </a:bodyPr>
          <a:lstStyle/>
          <a:p>
            <a:r>
              <a:rPr lang="en-US" sz="4400" b="1" dirty="0">
                <a:solidFill>
                  <a:schemeClr val="tx1"/>
                </a:solidFill>
              </a:rPr>
              <a:t>WHOSE PLAN IS IT ANYWAY?</a:t>
            </a:r>
            <a:br>
              <a:rPr lang="en-US" sz="4400" b="1" dirty="0">
                <a:solidFill>
                  <a:schemeClr val="tx1"/>
                </a:solidFill>
              </a:rPr>
            </a:br>
            <a:r>
              <a:rPr lang="en-US" sz="4400" b="1" dirty="0">
                <a:solidFill>
                  <a:schemeClr val="tx1"/>
                </a:solidFill>
              </a:rPr>
              <a:t>4 – God’s plan is beyond our conception</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Peter was told to eat unclean animals</a:t>
            </a:r>
          </a:p>
          <a:p>
            <a:pPr marR="0" algn="l" rtl="0"/>
            <a:r>
              <a:rPr lang="en-US" sz="2400" b="1" dirty="0">
                <a:latin typeface="Verdana" panose="020B0604030504040204" pitchFamily="34" charset="0"/>
              </a:rPr>
              <a:t>Peter refused – he knew the law of Moses</a:t>
            </a:r>
          </a:p>
          <a:p>
            <a:pPr marR="0" algn="l" rtl="0"/>
            <a:r>
              <a:rPr lang="en-US" sz="2400" b="1" i="0" u="none" strike="noStrike" baseline="0" dirty="0">
                <a:latin typeface="Verdana" panose="020B0604030504040204" pitchFamily="34" charset="0"/>
              </a:rPr>
              <a:t>(Acts 10:15)  And a voice </a:t>
            </a:r>
            <a:r>
              <a:rPr lang="en-US" sz="2400" b="1" i="1" u="none" strike="noStrike" baseline="0" dirty="0">
                <a:latin typeface="Verdana" panose="020B0604030504040204" pitchFamily="34" charset="0"/>
              </a:rPr>
              <a:t>spoke</a:t>
            </a:r>
            <a:r>
              <a:rPr lang="en-US" sz="2400" b="1" i="0" u="none" strike="noStrike" baseline="0" dirty="0">
                <a:latin typeface="Verdana" panose="020B0604030504040204" pitchFamily="34" charset="0"/>
              </a:rPr>
              <a:t> to him again the second time, "What God has cleansed you must not call common."</a:t>
            </a:r>
          </a:p>
          <a:p>
            <a:r>
              <a:rPr lang="en-US" sz="2400" b="1" i="0" u="none" strike="noStrike" baseline="0" dirty="0">
                <a:latin typeface="Verdana" panose="020B0604030504040204" pitchFamily="34" charset="0"/>
              </a:rPr>
              <a:t>(Acts 10:17)  Now while Peter wondered within himself what this vision which he had seen meant, behold, the men who had been sent from Cornelius had made inquiry for Simon's house, and stood before the gate.</a:t>
            </a:r>
          </a:p>
        </p:txBody>
      </p:sp>
    </p:spTree>
    <p:extLst>
      <p:ext uri="{BB962C8B-B14F-4D97-AF65-F5344CB8AC3E}">
        <p14:creationId xmlns:p14="http://schemas.microsoft.com/office/powerpoint/2010/main" val="282696958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a:xfrm>
            <a:off x="596348" y="642594"/>
            <a:ext cx="10986052" cy="1371600"/>
          </a:xfrm>
        </p:spPr>
        <p:txBody>
          <a:bodyPr>
            <a:normAutofit/>
          </a:bodyPr>
          <a:lstStyle/>
          <a:p>
            <a:r>
              <a:rPr lang="en-US" sz="4400" b="1" dirty="0">
                <a:solidFill>
                  <a:schemeClr val="tx1"/>
                </a:solidFill>
              </a:rPr>
              <a:t>GOD IS SOVEREIGN</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a:xfrm>
            <a:off x="768626" y="1815548"/>
            <a:ext cx="10813774" cy="4399858"/>
          </a:xfrm>
        </p:spPr>
        <p:txBody>
          <a:bodyPr>
            <a:noAutofit/>
          </a:bodyPr>
          <a:lstStyle/>
          <a:p>
            <a:pPr marR="0" algn="l" rtl="0"/>
            <a:r>
              <a:rPr lang="en-US" sz="2800" b="1" i="0" u="none" strike="noStrike" baseline="0" dirty="0">
                <a:latin typeface="Verdana" panose="020B0604030504040204" pitchFamily="34" charset="0"/>
              </a:rPr>
              <a:t>God can do anything that He chooses to do.</a:t>
            </a:r>
          </a:p>
          <a:p>
            <a:pPr marR="0" algn="l" rtl="0"/>
            <a:endParaRPr lang="en-US" sz="2800" b="1" i="0" u="none" strike="noStrike" baseline="0" dirty="0">
              <a:latin typeface="Verdana" panose="020B0604030504040204" pitchFamily="34" charset="0"/>
            </a:endParaRPr>
          </a:p>
          <a:p>
            <a:pPr marR="0" algn="l" rtl="0"/>
            <a:r>
              <a:rPr lang="en-US" sz="2800" b="1" dirty="0">
                <a:latin typeface="Verdana" panose="020B0604030504040204" pitchFamily="34" charset="0"/>
              </a:rPr>
              <a:t>It will be according to His plan and His will.</a:t>
            </a:r>
          </a:p>
          <a:p>
            <a:pPr marR="0" algn="l" rtl="0"/>
            <a:endParaRPr lang="en-US" sz="2800" b="1" i="0" u="none" strike="noStrike" baseline="0" dirty="0">
              <a:latin typeface="Verdana" panose="020B0604030504040204" pitchFamily="34" charset="0"/>
            </a:endParaRPr>
          </a:p>
          <a:p>
            <a:pPr marR="0" algn="l" rtl="0"/>
            <a:r>
              <a:rPr lang="en-US" sz="2800" b="1" dirty="0">
                <a:latin typeface="Verdana" panose="020B0604030504040204" pitchFamily="34" charset="0"/>
              </a:rPr>
              <a:t>Some commands from God don’t make sense to us.</a:t>
            </a:r>
          </a:p>
          <a:p>
            <a:pPr marR="0" algn="l" rtl="0"/>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We must learn to obey – anyway.</a:t>
            </a:r>
          </a:p>
        </p:txBody>
      </p:sp>
    </p:spTree>
    <p:extLst>
      <p:ext uri="{BB962C8B-B14F-4D97-AF65-F5344CB8AC3E}">
        <p14:creationId xmlns:p14="http://schemas.microsoft.com/office/powerpoint/2010/main" val="139733333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MANY VERSES ON THIS SUBJECT</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rmAutofit fontScale="92500"/>
          </a:bodyPr>
          <a:lstStyle/>
          <a:p>
            <a:pPr marR="0" algn="l" rtl="0"/>
            <a:r>
              <a:rPr lang="en-US" sz="2800" b="1" i="0" u="none" strike="noStrike" baseline="0" dirty="0">
                <a:latin typeface="Verdana" panose="020B0604030504040204" pitchFamily="34" charset="0"/>
              </a:rPr>
              <a:t>(Jeremiah 29:11)  For I know the plans I have for you, declares the LORD, plans for welfare and not for evil, to give you a future and a hope.</a:t>
            </a:r>
          </a:p>
          <a:p>
            <a:pPr marR="0" algn="l" rtl="0"/>
            <a:endParaRPr lang="en-US" sz="2800" b="1"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(Psalms 33:11)  The counsel of the LORD stands forever, the plans of his heart to all generations.</a:t>
            </a:r>
          </a:p>
        </p:txBody>
      </p:sp>
    </p:spTree>
    <p:extLst>
      <p:ext uri="{BB962C8B-B14F-4D97-AF65-F5344CB8AC3E}">
        <p14:creationId xmlns:p14="http://schemas.microsoft.com/office/powerpoint/2010/main" val="38359479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MANY VERSES ON THIS SUBJECT</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a:xfrm>
            <a:off x="662609" y="1762539"/>
            <a:ext cx="10946295" cy="4190205"/>
          </a:xfrm>
        </p:spPr>
        <p:txBody>
          <a:bodyPr>
            <a:noAutofit/>
          </a:bodyPr>
          <a:lstStyle/>
          <a:p>
            <a:pPr marR="0" algn="l" rtl="0"/>
            <a:r>
              <a:rPr lang="en-US" sz="2800" b="1" i="0" u="none" strike="noStrike" baseline="0" dirty="0">
                <a:latin typeface="Verdana" panose="020B0604030504040204" pitchFamily="34" charset="0"/>
              </a:rPr>
              <a:t>(Proverbs 16:2)  All the ways of a man are pure in his own eyes, but the LORD weighs the spirit. (Proverbs 16:3)  Commit your work to the LORD, and your plans will be established.</a:t>
            </a:r>
            <a:endParaRPr lang="en-US" sz="2800" b="1" dirty="0">
              <a:latin typeface="Verdana" panose="020B0604030504040204" pitchFamily="34" charset="0"/>
            </a:endParaRPr>
          </a:p>
          <a:p>
            <a:r>
              <a:rPr lang="en-US" sz="2800" b="1" i="0" u="none" strike="noStrike" baseline="0" dirty="0">
                <a:latin typeface="Verdana" panose="020B0604030504040204" pitchFamily="34" charset="0"/>
              </a:rPr>
              <a:t>(1 Corinthians 2:9)  But as it is written: "EYE HAS NOT SEEN, NOR EAR HEARD, NOR HAVE ENTERED INTO THE HEART OF MAN THE THINGS WHICH GOD HAS PREPARED FOR THOSE WHO LOVE HIM."</a:t>
            </a:r>
          </a:p>
        </p:txBody>
      </p:sp>
    </p:spTree>
    <p:extLst>
      <p:ext uri="{BB962C8B-B14F-4D97-AF65-F5344CB8AC3E}">
        <p14:creationId xmlns:p14="http://schemas.microsoft.com/office/powerpoint/2010/main" val="200434675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MANY VERSES ON THIS SUBJECT</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a:xfrm>
            <a:off x="569843" y="1709530"/>
            <a:ext cx="11078817" cy="4243214"/>
          </a:xfrm>
        </p:spPr>
        <p:txBody>
          <a:bodyPr>
            <a:noAutofit/>
          </a:bodyPr>
          <a:lstStyle/>
          <a:p>
            <a:pPr marR="0" algn="l" rtl="0"/>
            <a:r>
              <a:rPr lang="en-US" sz="2400" b="1" i="0" u="none" strike="noStrike" baseline="0" dirty="0">
                <a:latin typeface="Verdana" panose="020B0604030504040204" pitchFamily="34" charset="0"/>
              </a:rPr>
              <a:t>(Ephesians 1:3)  Blessed </a:t>
            </a:r>
            <a:r>
              <a:rPr lang="en-US" sz="2400" b="1" i="1" u="none" strike="noStrike" baseline="0" dirty="0">
                <a:latin typeface="Verdana" panose="020B0604030504040204" pitchFamily="34" charset="0"/>
              </a:rPr>
              <a:t>be</a:t>
            </a:r>
            <a:r>
              <a:rPr lang="en-US" sz="2400" b="1" i="0" u="none" strike="noStrike" baseline="0" dirty="0">
                <a:latin typeface="Verdana" panose="020B0604030504040204" pitchFamily="34" charset="0"/>
              </a:rPr>
              <a:t> the God and Father of our Lord Jesus Christ, who has blessed us with every spiritual blessing in the heavenly </a:t>
            </a:r>
            <a:r>
              <a:rPr lang="en-US" sz="2400" b="1" i="1" u="none" strike="noStrike" baseline="0" dirty="0">
                <a:latin typeface="Verdana" panose="020B0604030504040204" pitchFamily="34" charset="0"/>
              </a:rPr>
              <a:t>places</a:t>
            </a:r>
            <a:r>
              <a:rPr lang="en-US" sz="2400" b="1" i="0" u="none" strike="noStrike" baseline="0" dirty="0">
                <a:latin typeface="Verdana" panose="020B0604030504040204" pitchFamily="34" charset="0"/>
              </a:rPr>
              <a:t> in Christ, (4)  </a:t>
            </a:r>
            <a:r>
              <a:rPr lang="en-US" sz="2400" b="1" i="0" u="sng" strike="noStrike" baseline="0" dirty="0">
                <a:latin typeface="Verdana" panose="020B0604030504040204" pitchFamily="34" charset="0"/>
              </a:rPr>
              <a:t>just as He chose us in Him before the foundation of the world</a:t>
            </a:r>
            <a:r>
              <a:rPr lang="en-US" sz="2400" b="1" i="0" u="none" strike="noStrike" baseline="0" dirty="0">
                <a:latin typeface="Verdana" panose="020B0604030504040204" pitchFamily="34" charset="0"/>
              </a:rPr>
              <a:t>, that we should be holy and without blame before Him in love, (5)  having predestined us to adoption as sons by Jesus Christ to Himself, according to the good pleasure of His will, (6)  to the praise of the glory of His grace, by which He made us accepted in the Beloved.</a:t>
            </a:r>
          </a:p>
        </p:txBody>
      </p:sp>
    </p:spTree>
    <p:extLst>
      <p:ext uri="{BB962C8B-B14F-4D97-AF65-F5344CB8AC3E}">
        <p14:creationId xmlns:p14="http://schemas.microsoft.com/office/powerpoint/2010/main" val="16067959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ACCORDING TO WHOSE PLANS?</a:t>
            </a:r>
            <a:br>
              <a:rPr lang="en-US" sz="4400" b="1" dirty="0">
                <a:solidFill>
                  <a:schemeClr val="tx1"/>
                </a:solidFill>
              </a:rPr>
            </a:br>
            <a:r>
              <a:rPr lang="en-US" sz="4400" b="1" dirty="0">
                <a:solidFill>
                  <a:schemeClr val="tx1"/>
                </a:solidFill>
              </a:rPr>
              <a:t>1 – Paul planned to take Barnabas</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Paul made plans for Barnabas to go with him again.</a:t>
            </a:r>
            <a:endParaRPr lang="en-US" sz="2400" b="1" dirty="0">
              <a:latin typeface="Verdana" panose="020B0604030504040204" pitchFamily="34" charset="0"/>
            </a:endParaRPr>
          </a:p>
          <a:p>
            <a:r>
              <a:rPr lang="en-US" sz="2800" b="1" i="0" u="none" strike="noStrike" baseline="0" dirty="0">
                <a:latin typeface="Verdana" panose="020B0604030504040204" pitchFamily="34" charset="0"/>
              </a:rPr>
              <a:t>(Acts 15:36)  Then after some days Paul said to Barnabas, "Let us now go back and visit our brethren in every city where we have preached the word of the Lord, </a:t>
            </a:r>
            <a:r>
              <a:rPr lang="en-US" sz="2800" b="1" i="1" u="none" strike="noStrike" baseline="0" dirty="0">
                <a:latin typeface="Verdana" panose="020B0604030504040204" pitchFamily="34" charset="0"/>
              </a:rPr>
              <a:t>and see</a:t>
            </a:r>
            <a:r>
              <a:rPr lang="en-US" sz="2800" b="1" i="0" u="none" strike="noStrike" baseline="0" dirty="0">
                <a:latin typeface="Verdana" panose="020B0604030504040204" pitchFamily="34" charset="0"/>
              </a:rPr>
              <a:t> how they are doing.“</a:t>
            </a:r>
          </a:p>
          <a:p>
            <a:r>
              <a:rPr lang="en-US" sz="2800" b="1" u="sng" dirty="0">
                <a:latin typeface="Verdana" panose="020B0604030504040204" pitchFamily="34" charset="0"/>
              </a:rPr>
              <a:t>They had a dispute about John Mark and went separate ways.</a:t>
            </a:r>
            <a:endParaRPr lang="en-US" sz="2800" b="1" i="0" u="sng" strike="noStrike" baseline="0" dirty="0">
              <a:latin typeface="Verdana" panose="020B0604030504040204" pitchFamily="34" charset="0"/>
            </a:endParaRP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42527479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ACCORDING TO WHOSE PLANS?</a:t>
            </a:r>
            <a:br>
              <a:rPr lang="en-US" sz="4400" b="1" dirty="0">
                <a:solidFill>
                  <a:schemeClr val="tx1"/>
                </a:solidFill>
              </a:rPr>
            </a:br>
            <a:r>
              <a:rPr lang="en-US" sz="4400" b="1" dirty="0">
                <a:solidFill>
                  <a:schemeClr val="tx1"/>
                </a:solidFill>
              </a:rPr>
              <a:t>2 – They planned to go to Asia</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(Acts 15:40)  but Paul chose Silas and departed, being commended by the brethren to the grace of God.</a:t>
            </a:r>
          </a:p>
          <a:p>
            <a:pPr marR="0" algn="l" rtl="0"/>
            <a:r>
              <a:rPr lang="en-US" sz="2400" b="1" i="0" u="none" strike="noStrike" baseline="0" dirty="0">
                <a:latin typeface="Verdana" panose="020B0604030504040204" pitchFamily="34" charset="0"/>
              </a:rPr>
              <a:t>(Acts 15:41)  And he went through Syria and Cilicia, strengthening the churches.</a:t>
            </a:r>
          </a:p>
          <a:p>
            <a:r>
              <a:rPr lang="en-US" sz="2400" b="1" i="0" u="none" strike="noStrike" baseline="0" dirty="0">
                <a:latin typeface="Verdana" panose="020B0604030504040204" pitchFamily="34" charset="0"/>
              </a:rPr>
              <a:t>(Acts 16:6)  Now when they had gone through Phrygia and the region of Galatia, </a:t>
            </a:r>
            <a:r>
              <a:rPr lang="en-US" sz="2400" b="1" i="0" u="sng" strike="noStrike" baseline="0" dirty="0">
                <a:latin typeface="Verdana" panose="020B0604030504040204" pitchFamily="34" charset="0"/>
              </a:rPr>
              <a:t>they were forbidden by the Holy Spirit to preach the word in Asia.</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386180045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ACCORDING TO WHOSE PLANS?</a:t>
            </a:r>
            <a:br>
              <a:rPr lang="en-US" sz="4400" b="1" dirty="0">
                <a:solidFill>
                  <a:schemeClr val="tx1"/>
                </a:solidFill>
              </a:rPr>
            </a:br>
            <a:r>
              <a:rPr lang="en-US" sz="4400" b="1" dirty="0">
                <a:solidFill>
                  <a:schemeClr val="tx1"/>
                </a:solidFill>
              </a:rPr>
              <a:t>3 – They planned to go to Bithynia</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a:xfrm>
            <a:off x="715617" y="2103120"/>
            <a:ext cx="10787269" cy="3849624"/>
          </a:xfrm>
        </p:spPr>
        <p:txBody>
          <a:bodyPr>
            <a:noAutofit/>
          </a:bodyPr>
          <a:lstStyle/>
          <a:p>
            <a:pPr marR="0" algn="l" rtl="0"/>
            <a:r>
              <a:rPr lang="en-US" sz="2400" b="1" i="0" u="none" strike="noStrike" baseline="0" dirty="0">
                <a:latin typeface="Verdana" panose="020B0604030504040204" pitchFamily="34" charset="0"/>
              </a:rPr>
              <a:t>(Acts 16:7)  After they had come to </a:t>
            </a:r>
            <a:r>
              <a:rPr lang="en-US" sz="2400" b="1" i="0" u="none" strike="noStrike" baseline="0" dirty="0" err="1">
                <a:latin typeface="Verdana" panose="020B0604030504040204" pitchFamily="34" charset="0"/>
              </a:rPr>
              <a:t>Mysia</a:t>
            </a:r>
            <a:r>
              <a:rPr lang="en-US" sz="2400" b="1" i="0" u="none" strike="noStrike" baseline="0" dirty="0">
                <a:latin typeface="Verdana" panose="020B0604030504040204" pitchFamily="34" charset="0"/>
              </a:rPr>
              <a:t>, they tried to go into Bithynia, </a:t>
            </a:r>
            <a:r>
              <a:rPr lang="en-US" sz="2400" b="1" i="0" u="sng" strike="noStrike" baseline="0" dirty="0">
                <a:latin typeface="Verdana" panose="020B0604030504040204" pitchFamily="34" charset="0"/>
              </a:rPr>
              <a:t>but the Spirit did not permit them</a:t>
            </a:r>
            <a:r>
              <a:rPr lang="en-US" sz="2400" b="1" i="0" u="none" strike="noStrike" baseline="0" dirty="0">
                <a:latin typeface="Verdana" panose="020B0604030504040204" pitchFamily="34" charset="0"/>
              </a:rPr>
              <a:t>.</a:t>
            </a:r>
          </a:p>
          <a:p>
            <a:pPr marR="0" algn="l" rtl="0"/>
            <a:r>
              <a:rPr lang="en-US" sz="2400" b="1" dirty="0">
                <a:latin typeface="Verdana" panose="020B0604030504040204" pitchFamily="34" charset="0"/>
              </a:rPr>
              <a:t>Since they can’t go into Asia, they plan to go to Bithynia</a:t>
            </a:r>
          </a:p>
          <a:p>
            <a:pPr marR="0" algn="l" rtl="0"/>
            <a:r>
              <a:rPr lang="en-US" sz="2400" b="1" i="0" u="none" strike="noStrike" baseline="0" dirty="0">
                <a:latin typeface="Verdana" panose="020B0604030504040204" pitchFamily="34" charset="0"/>
              </a:rPr>
              <a:t>Plan #3 is also cancelled by God.</a:t>
            </a:r>
          </a:p>
          <a:p>
            <a:pPr marR="0" algn="l" rtl="0"/>
            <a:endParaRPr lang="en-US" sz="2400" b="1" i="0" u="none" strike="noStrike" baseline="0" dirty="0">
              <a:latin typeface="Verdana" panose="020B0604030504040204" pitchFamily="34" charset="0"/>
            </a:endParaRPr>
          </a:p>
          <a:p>
            <a:r>
              <a:rPr lang="en-US" sz="2400" b="1" i="0" u="none" strike="noStrike" baseline="0" dirty="0">
                <a:latin typeface="Verdana" panose="020B0604030504040204" pitchFamily="34" charset="0"/>
              </a:rPr>
              <a:t>(Acts 16:8)  So passing by </a:t>
            </a:r>
            <a:r>
              <a:rPr lang="en-US" sz="2400" b="1" i="0" u="none" strike="noStrike" baseline="0" dirty="0" err="1">
                <a:latin typeface="Verdana" panose="020B0604030504040204" pitchFamily="34" charset="0"/>
              </a:rPr>
              <a:t>Mysia</a:t>
            </a:r>
            <a:r>
              <a:rPr lang="en-US" sz="2400" b="1" i="0" u="none" strike="noStrike" baseline="0" dirty="0">
                <a:latin typeface="Verdana" panose="020B0604030504040204" pitchFamily="34" charset="0"/>
              </a:rPr>
              <a:t>, they came down to Troas.</a:t>
            </a:r>
          </a:p>
          <a:p>
            <a:r>
              <a:rPr lang="en-US" sz="2400" b="1" dirty="0">
                <a:latin typeface="Verdana" panose="020B0604030504040204" pitchFamily="34" charset="0"/>
              </a:rPr>
              <a:t>They planned to preach at Troas</a:t>
            </a: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236453569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ACCORDING TO WHOSE PLANS?</a:t>
            </a:r>
            <a:br>
              <a:rPr lang="en-US" sz="4400" b="1" dirty="0">
                <a:solidFill>
                  <a:schemeClr val="tx1"/>
                </a:solidFill>
              </a:rPr>
            </a:br>
            <a:r>
              <a:rPr lang="en-US" sz="4400" b="1" dirty="0">
                <a:solidFill>
                  <a:schemeClr val="tx1"/>
                </a:solidFill>
              </a:rPr>
              <a:t>4 – God had other plans</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(Acts 16:9)  And a vision appeared to Paul in the night. A man of Macedonia stood and pleaded with him, saying, "Come over to Macedonia and help us."</a:t>
            </a:r>
          </a:p>
          <a:p>
            <a:pPr marR="0" algn="l" rtl="0"/>
            <a:r>
              <a:rPr lang="en-US" sz="2400" b="1" i="0" u="none" strike="noStrike" baseline="0" dirty="0">
                <a:latin typeface="Verdana" panose="020B0604030504040204" pitchFamily="34" charset="0"/>
              </a:rPr>
              <a:t>(Acts 16:10)  Now after he had seen the vision, immediately we sought to go to Macedonia, concluding that the Lord had called us to preach the gospel to them.</a:t>
            </a:r>
          </a:p>
          <a:p>
            <a:pPr marR="0" algn="l" rtl="0"/>
            <a:r>
              <a:rPr lang="en-US" sz="2400" b="1" i="0" u="none" strike="noStrike" baseline="0" dirty="0">
                <a:latin typeface="Verdana" panose="020B0604030504040204" pitchFamily="34" charset="0"/>
              </a:rPr>
              <a:t>Windows closed / but a door opened.</a:t>
            </a:r>
          </a:p>
        </p:txBody>
      </p:sp>
    </p:spTree>
    <p:extLst>
      <p:ext uri="{BB962C8B-B14F-4D97-AF65-F5344CB8AC3E}">
        <p14:creationId xmlns:p14="http://schemas.microsoft.com/office/powerpoint/2010/main" val="69819512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877C-EF30-4D8C-B295-CFF89614A8A4}"/>
              </a:ext>
            </a:extLst>
          </p:cNvPr>
          <p:cNvSpPr>
            <a:spLocks noGrp="1"/>
          </p:cNvSpPr>
          <p:nvPr>
            <p:ph type="title"/>
          </p:nvPr>
        </p:nvSpPr>
        <p:spPr/>
        <p:txBody>
          <a:bodyPr>
            <a:normAutofit/>
          </a:bodyPr>
          <a:lstStyle/>
          <a:p>
            <a:r>
              <a:rPr lang="en-US" sz="4400" b="1" dirty="0">
                <a:solidFill>
                  <a:schemeClr val="tx1"/>
                </a:solidFill>
              </a:rPr>
              <a:t>WHOSE PLAN IS IT ANYWAY?</a:t>
            </a:r>
            <a:br>
              <a:rPr lang="en-US" sz="4400" b="1" dirty="0">
                <a:solidFill>
                  <a:schemeClr val="tx1"/>
                </a:solidFill>
              </a:rPr>
            </a:br>
            <a:r>
              <a:rPr lang="en-US" sz="4400" b="1" dirty="0">
                <a:solidFill>
                  <a:schemeClr val="tx1"/>
                </a:solidFill>
              </a:rPr>
              <a:t>1 – God reveals His plan slowly</a:t>
            </a:r>
          </a:p>
        </p:txBody>
      </p:sp>
      <p:sp>
        <p:nvSpPr>
          <p:cNvPr id="3" name="Content Placeholder 2">
            <a:extLst>
              <a:ext uri="{FF2B5EF4-FFF2-40B4-BE49-F238E27FC236}">
                <a16:creationId xmlns:a16="http://schemas.microsoft.com/office/drawing/2014/main" id="{5B87FCD3-6D1F-4BD4-8506-1628EA62DD82}"/>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God did not explain to Paul all of the reasons for rejecting Paul’s plans.</a:t>
            </a:r>
          </a:p>
          <a:p>
            <a:pPr marR="0" algn="l" rtl="0"/>
            <a:r>
              <a:rPr lang="en-US" sz="2400" b="1" dirty="0">
                <a:latin typeface="Verdana" panose="020B0604030504040204" pitchFamily="34" charset="0"/>
              </a:rPr>
              <a:t>Wasn’t Paul wanting to preach the gospel, start churches and continue the mission God gave him?</a:t>
            </a:r>
          </a:p>
          <a:p>
            <a:pPr marR="0" algn="l" rtl="0"/>
            <a:r>
              <a:rPr lang="en-US" sz="2400" b="1" i="0" u="none" strike="noStrike" baseline="0" dirty="0">
                <a:latin typeface="Verdana" panose="020B0604030504040204" pitchFamily="34" charset="0"/>
              </a:rPr>
              <a:t>Why was God stopping him</a:t>
            </a:r>
            <a:r>
              <a:rPr lang="en-US" sz="2400" b="1" dirty="0">
                <a:latin typeface="Verdana" panose="020B0604030504040204" pitchFamily="34" charset="0"/>
              </a:rPr>
              <a:t>?</a:t>
            </a:r>
          </a:p>
          <a:p>
            <a:pPr marR="0" algn="l" rtl="0"/>
            <a:r>
              <a:rPr lang="en-US" sz="2400" b="1" dirty="0">
                <a:latin typeface="Verdana" panose="020B0604030504040204" pitchFamily="34" charset="0"/>
              </a:rPr>
              <a:t>Now – all Paul knows is God wants him in Macedonia!</a:t>
            </a:r>
          </a:p>
          <a:p>
            <a:pPr marR="0" algn="l" rtl="0"/>
            <a:r>
              <a:rPr lang="en-US" sz="2400" b="1" dirty="0">
                <a:latin typeface="Verdana" panose="020B0604030504040204" pitchFamily="34" charset="0"/>
              </a:rPr>
              <a:t>He did not even have a chance to preach in Troas.</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71551599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2713E1-6312-427E-BFCB-C5A5DA301373}">
  <ds:schemaRefs>
    <ds:schemaRef ds:uri="http://schemas.microsoft.com/sharepoint/v3/contenttype/forms"/>
  </ds:schemaRefs>
</ds:datastoreItem>
</file>

<file path=customXml/itemProps2.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50DB95DD-0319-4EE5-8C5C-9CEDF75E02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{DCC57D50-ECD9-4F67-9AA8-127214BC7EB1}tf78829772_win32</Template>
  <TotalTime>93</TotalTime>
  <Words>1098</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Garamond</vt:lpstr>
      <vt:lpstr>Sagona Book</vt:lpstr>
      <vt:lpstr>Sagona ExtraLight</vt:lpstr>
      <vt:lpstr>Verdana</vt:lpstr>
      <vt:lpstr>SavonVTI</vt:lpstr>
      <vt:lpstr>Does God have Plans?</vt:lpstr>
      <vt:lpstr>MANY VERSES ON THIS SUBJECT</vt:lpstr>
      <vt:lpstr>MANY VERSES ON THIS SUBJECT</vt:lpstr>
      <vt:lpstr>MANY VERSES ON THIS SUBJECT</vt:lpstr>
      <vt:lpstr>ACCORDING TO WHOSE PLANS? 1 – Paul planned to take Barnabas</vt:lpstr>
      <vt:lpstr>ACCORDING TO WHOSE PLANS? 2 – They planned to go to Asia</vt:lpstr>
      <vt:lpstr>ACCORDING TO WHOSE PLANS? 3 – They planned to go to Bithynia</vt:lpstr>
      <vt:lpstr>ACCORDING TO WHOSE PLANS? 4 – God had other plans</vt:lpstr>
      <vt:lpstr>WHOSE PLAN IS IT ANYWAY? 1 – God reveals His plan slowly</vt:lpstr>
      <vt:lpstr>WHOSE PLAN IS IT ANYWAY? 1 – God reveals His plan slowly</vt:lpstr>
      <vt:lpstr>WHOSE PLAN IS IT ANYWAY? 2 – God’s plans can be difficult</vt:lpstr>
      <vt:lpstr>WHOSE PLAN IS IT ANYWAY? 3 – God’s plan will prevail</vt:lpstr>
      <vt:lpstr>WHOSE PLAN IS IT ANYWAY? 3 – God’s plan will prevail</vt:lpstr>
      <vt:lpstr>WHOSE PLAN IS IT ANYWAY? 4 – God’s plan is beyond our conception</vt:lpstr>
      <vt:lpstr>GOD IS SOVEREIGN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God have Plans?</dc:title>
  <dc:creator>Manly Luscombe</dc:creator>
  <cp:lastModifiedBy>Manly Luscombe</cp:lastModifiedBy>
  <cp:revision>2</cp:revision>
  <dcterms:created xsi:type="dcterms:W3CDTF">2021-09-21T14:10:40Z</dcterms:created>
  <dcterms:modified xsi:type="dcterms:W3CDTF">2021-09-21T15:44:32Z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