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4D317EB6-AAC0-422C-98EB-B77FBF8C0C40}"/>
    <pc:docChg chg="addSld delSld modSld modMainMaster">
      <pc:chgData name="Manly Luscombe" userId="d66a401e1e7a39bf" providerId="LiveId" clId="{4D317EB6-AAC0-422C-98EB-B77FBF8C0C40}" dt="2023-05-11T20:26:42.451" v="134" actId="47"/>
      <pc:docMkLst>
        <pc:docMk/>
      </pc:docMkLst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3198860966" sldId="256"/>
        </pc:sldMkLst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1678971011" sldId="257"/>
        </pc:sldMkLst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1782598525" sldId="258"/>
        </pc:sldMkLst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1656695747" sldId="259"/>
        </pc:sldMkLst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2792830490" sldId="260"/>
        </pc:sldMkLst>
      </pc:sldChg>
      <pc:sldChg chg="modSp mod modTransition">
        <pc:chgData name="Manly Luscombe" userId="d66a401e1e7a39bf" providerId="LiveId" clId="{4D317EB6-AAC0-422C-98EB-B77FBF8C0C40}" dt="2023-04-18T23:55:49.969" v="70" actId="20577"/>
        <pc:sldMkLst>
          <pc:docMk/>
          <pc:sldMk cId="3033043513" sldId="261"/>
        </pc:sldMkLst>
        <pc:spChg chg="mod">
          <ac:chgData name="Manly Luscombe" userId="d66a401e1e7a39bf" providerId="LiveId" clId="{4D317EB6-AAC0-422C-98EB-B77FBF8C0C40}" dt="2023-04-18T23:55:49.969" v="70" actId="20577"/>
          <ac:spMkLst>
            <pc:docMk/>
            <pc:sldMk cId="3033043513" sldId="261"/>
            <ac:spMk id="3" creationId="{B9394F9B-6B64-B00A-63FA-CDB92E7D3BEA}"/>
          </ac:spMkLst>
        </pc:spChg>
      </pc:sldChg>
      <pc:sldChg chg="modSp mod modTransition">
        <pc:chgData name="Manly Luscombe" userId="d66a401e1e7a39bf" providerId="LiveId" clId="{4D317EB6-AAC0-422C-98EB-B77FBF8C0C40}" dt="2023-04-18T23:56:45.669" v="72" actId="115"/>
        <pc:sldMkLst>
          <pc:docMk/>
          <pc:sldMk cId="2411451009" sldId="262"/>
        </pc:sldMkLst>
        <pc:spChg chg="mod">
          <ac:chgData name="Manly Luscombe" userId="d66a401e1e7a39bf" providerId="LiveId" clId="{4D317EB6-AAC0-422C-98EB-B77FBF8C0C40}" dt="2023-04-18T23:56:45.669" v="72" actId="115"/>
          <ac:spMkLst>
            <pc:docMk/>
            <pc:sldMk cId="2411451009" sldId="262"/>
            <ac:spMk id="3" creationId="{B9394F9B-6B64-B00A-63FA-CDB92E7D3BEA}"/>
          </ac:spMkLst>
        </pc:spChg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1016591028" sldId="263"/>
        </pc:sldMkLst>
      </pc:sldChg>
      <pc:sldChg chg="modSp mod modTransition">
        <pc:chgData name="Manly Luscombe" userId="d66a401e1e7a39bf" providerId="LiveId" clId="{4D317EB6-AAC0-422C-98EB-B77FBF8C0C40}" dt="2023-04-18T23:58:35.031" v="130" actId="20577"/>
        <pc:sldMkLst>
          <pc:docMk/>
          <pc:sldMk cId="3529711918" sldId="264"/>
        </pc:sldMkLst>
        <pc:spChg chg="mod">
          <ac:chgData name="Manly Luscombe" userId="d66a401e1e7a39bf" providerId="LiveId" clId="{4D317EB6-AAC0-422C-98EB-B77FBF8C0C40}" dt="2023-04-18T23:58:35.031" v="130" actId="20577"/>
          <ac:spMkLst>
            <pc:docMk/>
            <pc:sldMk cId="3529711918" sldId="264"/>
            <ac:spMk id="3" creationId="{B9394F9B-6B64-B00A-63FA-CDB92E7D3BEA}"/>
          </ac:spMkLst>
        </pc:spChg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3733549313" sldId="265"/>
        </pc:sldMkLst>
      </pc:sldChg>
      <pc:sldChg chg="modTransition">
        <pc:chgData name="Manly Luscombe" userId="d66a401e1e7a39bf" providerId="LiveId" clId="{4D317EB6-AAC0-422C-98EB-B77FBF8C0C40}" dt="2023-04-18T23:48:08.921" v="67"/>
        <pc:sldMkLst>
          <pc:docMk/>
          <pc:sldMk cId="2255596185" sldId="266"/>
        </pc:sldMkLst>
      </pc:sldChg>
      <pc:sldChg chg="modSp add mod modTransition">
        <pc:chgData name="Manly Luscombe" userId="d66a401e1e7a39bf" providerId="LiveId" clId="{4D317EB6-AAC0-422C-98EB-B77FBF8C0C40}" dt="2023-04-18T23:48:08.921" v="67"/>
        <pc:sldMkLst>
          <pc:docMk/>
          <pc:sldMk cId="3767940073" sldId="267"/>
        </pc:sldMkLst>
        <pc:spChg chg="mod">
          <ac:chgData name="Manly Luscombe" userId="d66a401e1e7a39bf" providerId="LiveId" clId="{4D317EB6-AAC0-422C-98EB-B77FBF8C0C40}" dt="2023-04-18T23:45:03.317" v="13" actId="20577"/>
          <ac:spMkLst>
            <pc:docMk/>
            <pc:sldMk cId="3767940073" sldId="267"/>
            <ac:spMk id="2" creationId="{8CD52719-A2CB-92CF-27C8-C2F5FE812058}"/>
          </ac:spMkLst>
        </pc:spChg>
        <pc:spChg chg="mod">
          <ac:chgData name="Manly Luscombe" userId="d66a401e1e7a39bf" providerId="LiveId" clId="{4D317EB6-AAC0-422C-98EB-B77FBF8C0C40}" dt="2023-04-18T23:47:06.512" v="64" actId="6549"/>
          <ac:spMkLst>
            <pc:docMk/>
            <pc:sldMk cId="3767940073" sldId="267"/>
            <ac:spMk id="3" creationId="{B9394F9B-6B64-B00A-63FA-CDB92E7D3BEA}"/>
          </ac:spMkLst>
        </pc:spChg>
      </pc:sldChg>
      <pc:sldChg chg="new del">
        <pc:chgData name="Manly Luscombe" userId="d66a401e1e7a39bf" providerId="LiveId" clId="{4D317EB6-AAC0-422C-98EB-B77FBF8C0C40}" dt="2023-05-11T20:26:42.451" v="134" actId="47"/>
        <pc:sldMkLst>
          <pc:docMk/>
          <pc:sldMk cId="614795749" sldId="268"/>
        </pc:sldMkLst>
      </pc:sldChg>
      <pc:sldChg chg="new del">
        <pc:chgData name="Manly Luscombe" userId="d66a401e1e7a39bf" providerId="LiveId" clId="{4D317EB6-AAC0-422C-98EB-B77FBF8C0C40}" dt="2023-05-03T20:47:37.171" v="132" actId="47"/>
        <pc:sldMkLst>
          <pc:docMk/>
          <pc:sldMk cId="906084467" sldId="268"/>
        </pc:sldMkLst>
      </pc:sldChg>
      <pc:sldMasterChg chg="modTransition modSldLayout">
        <pc:chgData name="Manly Luscombe" userId="d66a401e1e7a39bf" providerId="LiveId" clId="{4D317EB6-AAC0-422C-98EB-B77FBF8C0C40}" dt="2023-04-18T23:48:08.921" v="67"/>
        <pc:sldMasterMkLst>
          <pc:docMk/>
          <pc:sldMasterMk cId="0" sldId="2147483648"/>
        </pc:sldMasterMkLst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62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67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68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69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70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72"/>
          </pc:sldLayoutMkLst>
        </pc:sldLayoutChg>
        <pc:sldLayoutChg chg="modTransition">
          <pc:chgData name="Manly Luscombe" userId="d66a401e1e7a39bf" providerId="LiveId" clId="{4D317EB6-AAC0-422C-98EB-B77FBF8C0C40}" dt="2023-04-18T23:48:08.921" v="67"/>
          <pc:sldLayoutMkLst>
            <pc:docMk/>
            <pc:sldMasterMk cId="0" sldId="2147483648"/>
            <pc:sldLayoutMk cId="0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slow">
    <p:wipe dir="r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8F3F-7F6D-85D5-8973-BEF52C9C4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762819"/>
          </a:xfrm>
        </p:spPr>
        <p:txBody>
          <a:bodyPr/>
          <a:lstStyle/>
          <a:p>
            <a:r>
              <a:rPr lang="en-US" dirty="0"/>
              <a:t>Why Doesn’t God </a:t>
            </a:r>
            <a:br>
              <a:rPr lang="en-US" dirty="0"/>
            </a:br>
            <a:r>
              <a:rPr lang="en-US" dirty="0"/>
              <a:t>Do Something?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C26D5-C71E-799A-B016-0373EC950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IF GOD IS ALL POWERFUL, WHY DOESN’T HE STOP FAMINE, WAR, AND NATURAL DISASTERS?</a:t>
            </a:r>
          </a:p>
        </p:txBody>
      </p:sp>
    </p:spTree>
    <p:extLst>
      <p:ext uri="{BB962C8B-B14F-4D97-AF65-F5344CB8AC3E}">
        <p14:creationId xmlns:p14="http://schemas.microsoft.com/office/powerpoint/2010/main" val="319886096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lose our free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IF God does everything – We don’t have any choice.</a:t>
            </a: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(Proverbs 14:12)  There is a way </a:t>
            </a:r>
            <a:r>
              <a:rPr lang="en-US" sz="2400" b="1" i="1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 seems</a:t>
            </a:r>
            <a:r>
              <a:rPr lang="en-US" sz="2400" b="1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right to a man, But its end </a:t>
            </a:r>
            <a:r>
              <a:rPr lang="en-US" sz="2400" b="1" i="1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2400" b="1" i="0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the way of death.</a:t>
            </a:r>
          </a:p>
          <a:p>
            <a:pPr marR="0" algn="l" rtl="0"/>
            <a:endParaRPr lang="en-US" sz="2400" b="1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(Deuteronomy 4:29)  But from there you will seek the LORD your God, and you will find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Him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if you seek Him with all your heart and with all your soul.</a:t>
            </a:r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49313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lose our free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(Psalms 53:2)  God looks down from heaven upon the children of men,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 see if there are </a:t>
            </a:r>
            <a:r>
              <a:rPr lang="en-US" sz="2400" b="1" i="1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any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who understand, who seek God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.</a:t>
            </a: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(Hebrews 11:6)  But without faith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it is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impossible to please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Him,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for he who comes to God must believe that He is, and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He is a rewarder of those who diligently seek Him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.</a:t>
            </a:r>
            <a:endParaRPr lang="en-US" sz="2400" b="1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96185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We do not understand the mind of God.</a:t>
            </a:r>
          </a:p>
          <a:p>
            <a:endParaRPr lang="en-US" sz="2400" b="1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(Isaiah 55:8)  "For My thoughts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are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not your thoughts, Nor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are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your ways My ways," says the LORD.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(Isaiah 55:9)  "For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as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the heavens are higher than the earth, So are My ways higher than your ways, And My thoughts than your thoughts.</a:t>
            </a:r>
            <a:endParaRPr lang="en-US" sz="2800" b="1" i="0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40073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155D-AD49-AD15-E11F-E57EE790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B238-113D-937E-0AED-2F86EDFF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13066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We live in a dangerous world.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Accidents						War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Explosions 						Anger, Rage, Hate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Crime – murder, rape, assault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Many think God should do something about this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WHY DOESN’T GOD DO SOMETHING?</a:t>
            </a:r>
          </a:p>
        </p:txBody>
      </p:sp>
    </p:spTree>
    <p:extLst>
      <p:ext uri="{BB962C8B-B14F-4D97-AF65-F5344CB8AC3E}">
        <p14:creationId xmlns:p14="http://schemas.microsoft.com/office/powerpoint/2010/main" val="1678971011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8679-C3CE-6B6D-0C86-58CE6B51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CONSIDER: It would lead to chaos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BAC6-24E7-2391-84B6-ED8B682C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God established this world with laws of nature, physics, science, medicine, etc.</a:t>
            </a:r>
          </a:p>
          <a:p>
            <a:r>
              <a:rPr lang="en-US" sz="2800" b="1" dirty="0"/>
              <a:t>What if those laws worked SOME of the time?</a:t>
            </a:r>
          </a:p>
          <a:p>
            <a:r>
              <a:rPr lang="en-US" sz="2800" b="1" dirty="0"/>
              <a:t>What if God (sometimes) suspends the law of gravity?</a:t>
            </a:r>
          </a:p>
          <a:p>
            <a:r>
              <a:rPr lang="en-US" sz="2800" b="1" dirty="0"/>
              <a:t>We would never know when the laws of nature would apply / not apply.</a:t>
            </a:r>
          </a:p>
        </p:txBody>
      </p:sp>
    </p:spTree>
    <p:extLst>
      <p:ext uri="{BB962C8B-B14F-4D97-AF65-F5344CB8AC3E}">
        <p14:creationId xmlns:p14="http://schemas.microsoft.com/office/powerpoint/2010/main" val="178259852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become reckless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84" y="2603500"/>
            <a:ext cx="9958695" cy="381306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I can step off the roof. God will do something.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Drive recklessly. God will protect us.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God expects us to use caution, common sense.</a:t>
            </a: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(Proverbs 16:21)  The wise in heart will be called prudent, And sweetness of the lips increases learning.</a:t>
            </a: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16:28)  But Paul called with a loud voice, saying, "Do yourself no harm, for we are all here."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69574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become reckless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(Titus 3:8)  This is a faithful saying, and these things I want you to affirm constantly, that those who have believed in God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should be careful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 maintain good works. These things are good and profitable to men.</a:t>
            </a: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Peter 1:15)  Moreover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will be careful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to ensure that you always have a reminder of these things after my decease.</a:t>
            </a: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22:26)  When the centurion heard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that,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he went and told the commander, saying, "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Take care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what you do, for this man is a Roman."</a:t>
            </a:r>
          </a:p>
        </p:txBody>
      </p:sp>
    </p:spTree>
    <p:extLst>
      <p:ext uri="{BB962C8B-B14F-4D97-AF65-F5344CB8AC3E}">
        <p14:creationId xmlns:p14="http://schemas.microsoft.com/office/powerpoint/2010/main" val="2792830490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not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4524704" cy="4004442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A woman found a moth struggling to get out of the cocoon. 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She carefully opened the cocoon to free the moth.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It soon died. It needed the struggle to have strong wings.</a:t>
            </a:r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81371-99D1-02C2-848D-0F01AB8AC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119" y="2671270"/>
            <a:ext cx="4673764" cy="309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43513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not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(Ephesians 4:15)  but, speaking the truth in love, may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grow up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in all things into Him who is the head—Christ—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(Ephesians 4:16)  from whom the whole body, joined and knit together by what every joint supplies, according to the effective working by which every part does its share,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causes growth of the body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for the edifying of itself in love.</a:t>
            </a:r>
          </a:p>
        </p:txBody>
      </p:sp>
    </p:spTree>
    <p:extLst>
      <p:ext uri="{BB962C8B-B14F-4D97-AF65-F5344CB8AC3E}">
        <p14:creationId xmlns:p14="http://schemas.microsoft.com/office/powerpoint/2010/main" val="241145100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not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(2 Peter 3:18)  but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grow in the grace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and knowledge of our Lord and Savior Jesus Christ. To Him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the glory both now and forever. Amen.</a:t>
            </a: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 grow by the struggles in our life.</a:t>
            </a:r>
          </a:p>
          <a:p>
            <a:pPr marR="0" algn="l" rtl="0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God expects us to grow in mind, spirit and body.</a:t>
            </a:r>
          </a:p>
          <a:p>
            <a:pPr marR="0" algn="l" rtl="0"/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Take away the struggles and we would not grow.</a:t>
            </a: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91028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2719-A2CB-92CF-27C8-C2F5FE81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39929" cy="706964"/>
          </a:xfrm>
        </p:spPr>
        <p:txBody>
          <a:bodyPr/>
          <a:lstStyle/>
          <a:p>
            <a:r>
              <a:rPr lang="en-US" b="1" dirty="0"/>
              <a:t>CONSIDER: We would lose our free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4F9B-6B64-B00A-63FA-CDB92E7D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412124"/>
            <a:ext cx="10468304" cy="4004442"/>
          </a:xfrm>
        </p:spPr>
        <p:txBody>
          <a:bodyPr>
            <a:no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If God does everything – We don’t have any choice.</a:t>
            </a:r>
          </a:p>
          <a:p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We become a puppet with God moving the strings.</a:t>
            </a: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(Joshua 24:15)  And if it seems evil to you to serve the LORD, </a:t>
            </a:r>
            <a:r>
              <a:rPr lang="en-US" sz="24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choose for yourselves 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this day whom you will serve, whether the gods which your fathers served that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were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on the other side of the River, or the gods of the Amorites, in whose land you dwell. But as for me and my house, we will serve the LORD."</a:t>
            </a: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11918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{F7F87B85-47DF-4DB7-A65D-D038DBEF4744}tf02900722</Template>
  <TotalTime>228</TotalTime>
  <Words>832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3</vt:lpstr>
      <vt:lpstr>Ion Boardroom</vt:lpstr>
      <vt:lpstr>Why Doesn’t God  Do Something?</vt:lpstr>
      <vt:lpstr>INTRODUCTION</vt:lpstr>
      <vt:lpstr>CONSIDER: It would lead to chaos</vt:lpstr>
      <vt:lpstr>CONSIDER: We would become reckless</vt:lpstr>
      <vt:lpstr>CONSIDER: We would become reckless</vt:lpstr>
      <vt:lpstr>CONSIDER: We would not grow</vt:lpstr>
      <vt:lpstr>CONSIDER: We would not grow</vt:lpstr>
      <vt:lpstr>CONSIDER: We would not grow</vt:lpstr>
      <vt:lpstr>CONSIDER: We would lose our free will</vt:lpstr>
      <vt:lpstr>CONSIDER: We would lose our free will</vt:lpstr>
      <vt:lpstr>CONSIDER: We would lose our free will</vt:lpstr>
      <vt:lpstr>FINALLY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Doesn’t God  Do Something?</dc:title>
  <dc:creator>Manly Luscombe</dc:creator>
  <cp:lastModifiedBy>Manly Luscombe</cp:lastModifiedBy>
  <cp:revision>1</cp:revision>
  <dcterms:created xsi:type="dcterms:W3CDTF">2023-04-18T22:40:10Z</dcterms:created>
  <dcterms:modified xsi:type="dcterms:W3CDTF">2023-05-11T20:30:55Z</dcterms:modified>
</cp:coreProperties>
</file>