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64" r:id="rId5"/>
    <p:sldId id="276" r:id="rId6"/>
    <p:sldId id="282" r:id="rId7"/>
    <p:sldId id="283" r:id="rId8"/>
    <p:sldId id="285" r:id="rId9"/>
    <p:sldId id="284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</p:sldIdLst>
  <p:sldSz cx="12192000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40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280" autoAdjust="0"/>
  </p:normalViewPr>
  <p:slideViewPr>
    <p:cSldViewPr showGuides="1">
      <p:cViewPr varScale="1">
        <p:scale>
          <a:sx n="72" d="100"/>
          <a:sy n="72" d="100"/>
        </p:scale>
        <p:origin x="654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11/13/2016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11/13/2016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3600" y="1498602"/>
            <a:ext cx="70104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2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3600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1" b="0">
                <a:solidFill>
                  <a:schemeClr val="tx1"/>
                </a:solidFill>
              </a:defRPr>
            </a:lvl1pPr>
            <a:lvl2pPr marL="609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11/13/2016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8534401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11/13/2016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11/13/2016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45000"/>
            <a:ext cx="7010400" cy="1930400"/>
          </a:xfrm>
        </p:spPr>
        <p:txBody>
          <a:bodyPr anchor="t">
            <a:normAutofit/>
          </a:bodyPr>
          <a:lstStyle>
            <a:lvl1pPr algn="l">
              <a:defRPr sz="5402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3124201"/>
            <a:ext cx="70104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1">
                <a:solidFill>
                  <a:schemeClr val="tx1"/>
                </a:solidFill>
              </a:defRPr>
            </a:lvl1pPr>
            <a:lvl2pPr marL="609676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2pPr>
            <a:lvl3pPr marL="1219353" indent="0">
              <a:buNone/>
              <a:defRPr sz="2101">
                <a:solidFill>
                  <a:schemeClr val="tx1">
                    <a:tint val="75000"/>
                  </a:schemeClr>
                </a:solidFill>
              </a:defRPr>
            </a:lvl3pPr>
            <a:lvl4pPr marL="1829029" indent="0">
              <a:buNone/>
              <a:defRPr sz="1901">
                <a:solidFill>
                  <a:schemeClr val="tx1">
                    <a:tint val="75000"/>
                  </a:schemeClr>
                </a:solidFill>
              </a:defRPr>
            </a:lvl4pPr>
            <a:lvl5pPr marL="2438704" indent="0">
              <a:buNone/>
              <a:defRPr sz="1901">
                <a:solidFill>
                  <a:schemeClr val="tx1">
                    <a:tint val="75000"/>
                  </a:schemeClr>
                </a:solidFill>
              </a:defRPr>
            </a:lvl5pPr>
            <a:lvl6pPr marL="3048381" indent="0">
              <a:buNone/>
              <a:defRPr sz="1901">
                <a:solidFill>
                  <a:schemeClr val="tx1">
                    <a:tint val="75000"/>
                  </a:schemeClr>
                </a:solidFill>
              </a:defRPr>
            </a:lvl6pPr>
            <a:lvl7pPr marL="3658057" indent="0">
              <a:buNone/>
              <a:defRPr sz="1901">
                <a:solidFill>
                  <a:schemeClr val="tx1">
                    <a:tint val="75000"/>
                  </a:schemeClr>
                </a:solidFill>
              </a:defRPr>
            </a:lvl7pPr>
            <a:lvl8pPr marL="4267733" indent="0">
              <a:buNone/>
              <a:defRPr sz="1901">
                <a:solidFill>
                  <a:schemeClr val="tx1">
                    <a:tint val="75000"/>
                  </a:schemeClr>
                </a:solidFill>
              </a:defRPr>
            </a:lvl8pPr>
            <a:lvl9pPr marL="4877410" indent="0">
              <a:buNone/>
              <a:defRPr sz="19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>
            <a:normAutofit/>
          </a:bodyPr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801"/>
            </a:lvl4pPr>
            <a:lvl5pPr marL="2011931">
              <a:defRPr sz="1801"/>
            </a:lvl5pPr>
            <a:lvl6pPr marL="1707093" indent="0">
              <a:buNone/>
              <a:defRPr sz="1801"/>
            </a:lvl6pPr>
            <a:lvl7pPr marL="2011931">
              <a:defRPr sz="1801"/>
            </a:lvl7pPr>
            <a:lvl8pPr marL="2011931">
              <a:defRPr sz="1801"/>
            </a:lvl8pPr>
            <a:lvl9pPr marL="2011931">
              <a:defRPr sz="18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>
            <a:normAutofit/>
          </a:bodyPr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801"/>
            </a:lvl4pPr>
            <a:lvl5pPr marL="2011931">
              <a:defRPr sz="1801"/>
            </a:lvl5pPr>
            <a:lvl6pPr marL="2011931">
              <a:defRPr sz="1801"/>
            </a:lvl6pPr>
            <a:lvl7pPr marL="2011931">
              <a:defRPr sz="1801"/>
            </a:lvl7pPr>
            <a:lvl8pPr marL="2011931">
              <a:defRPr sz="1801"/>
            </a:lvl8pPr>
            <a:lvl9pPr marL="2011931">
              <a:defRPr sz="18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11/13/2016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1" b="1"/>
            </a:lvl1pPr>
            <a:lvl2pPr marL="609676" indent="0">
              <a:buNone/>
              <a:defRPr sz="2701" b="1"/>
            </a:lvl2pPr>
            <a:lvl3pPr marL="1219353" indent="0">
              <a:buNone/>
              <a:defRPr sz="2401" b="1"/>
            </a:lvl3pPr>
            <a:lvl4pPr marL="1829029" indent="0">
              <a:buNone/>
              <a:defRPr sz="2101" b="1"/>
            </a:lvl4pPr>
            <a:lvl5pPr marL="2438704" indent="0">
              <a:buNone/>
              <a:defRPr sz="2101" b="1"/>
            </a:lvl5pPr>
            <a:lvl6pPr marL="3048381" indent="0">
              <a:buNone/>
              <a:defRPr sz="2101" b="1"/>
            </a:lvl6pPr>
            <a:lvl7pPr marL="3658057" indent="0">
              <a:buNone/>
              <a:defRPr sz="2101" b="1"/>
            </a:lvl7pPr>
            <a:lvl8pPr marL="4267733" indent="0">
              <a:buNone/>
              <a:defRPr sz="2101" b="1"/>
            </a:lvl8pPr>
            <a:lvl9pPr marL="4877410" indent="0">
              <a:buNone/>
              <a:defRPr sz="21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>
            <a:normAutofit/>
          </a:bodyPr>
          <a:lstStyle>
            <a:lvl1pPr>
              <a:defRPr sz="2001"/>
            </a:lvl1pPr>
            <a:lvl2pPr>
              <a:defRPr sz="1801"/>
            </a:lvl2pPr>
            <a:lvl3pPr>
              <a:defRPr sz="1801"/>
            </a:lvl3pPr>
            <a:lvl4pPr>
              <a:defRPr sz="1801"/>
            </a:lvl4pPr>
            <a:lvl5pPr marL="2011931">
              <a:defRPr sz="1801"/>
            </a:lvl5pPr>
            <a:lvl6pPr marL="2011931">
              <a:defRPr sz="1801"/>
            </a:lvl6pPr>
            <a:lvl7pPr marL="2011931">
              <a:defRPr sz="1801"/>
            </a:lvl7pPr>
            <a:lvl8pPr marL="2011931">
              <a:defRPr sz="1801"/>
            </a:lvl8pPr>
            <a:lvl9pPr marL="2011931">
              <a:defRPr sz="18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1" b="1"/>
            </a:lvl1pPr>
            <a:lvl2pPr marL="609676" indent="0">
              <a:buNone/>
              <a:defRPr sz="2701" b="1"/>
            </a:lvl2pPr>
            <a:lvl3pPr marL="1219353" indent="0">
              <a:buNone/>
              <a:defRPr sz="2401" b="1"/>
            </a:lvl3pPr>
            <a:lvl4pPr marL="1829029" indent="0">
              <a:buNone/>
              <a:defRPr sz="2101" b="1"/>
            </a:lvl4pPr>
            <a:lvl5pPr marL="2438704" indent="0">
              <a:buNone/>
              <a:defRPr sz="2101" b="1"/>
            </a:lvl5pPr>
            <a:lvl6pPr marL="3048381" indent="0">
              <a:buNone/>
              <a:defRPr sz="2101" b="1"/>
            </a:lvl6pPr>
            <a:lvl7pPr marL="3658057" indent="0">
              <a:buNone/>
              <a:defRPr sz="2101" b="1"/>
            </a:lvl7pPr>
            <a:lvl8pPr marL="4267733" indent="0">
              <a:buNone/>
              <a:defRPr sz="2101" b="1"/>
            </a:lvl8pPr>
            <a:lvl9pPr marL="4877410" indent="0">
              <a:buNone/>
              <a:defRPr sz="21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>
            <a:normAutofit/>
          </a:bodyPr>
          <a:lstStyle>
            <a:lvl1pPr>
              <a:defRPr sz="2001"/>
            </a:lvl1pPr>
            <a:lvl2pPr>
              <a:defRPr sz="1801"/>
            </a:lvl2pPr>
            <a:lvl3pPr>
              <a:defRPr sz="1801"/>
            </a:lvl3pPr>
            <a:lvl4pPr>
              <a:defRPr sz="1801"/>
            </a:lvl4pPr>
            <a:lvl5pPr marL="2011931">
              <a:defRPr sz="1801"/>
            </a:lvl5pPr>
            <a:lvl6pPr marL="2011931">
              <a:defRPr sz="1801"/>
            </a:lvl6pPr>
            <a:lvl7pPr marL="2011931">
              <a:defRPr sz="1801"/>
            </a:lvl7pPr>
            <a:lvl8pPr marL="2011931">
              <a:defRPr sz="1801"/>
            </a:lvl8pPr>
            <a:lvl9pPr marL="2011931">
              <a:defRPr sz="18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11/13/2016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11/13/2016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11/13/2016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1" tIns="60965" rIns="121931" bIns="60965" rtlCol="0" anchor="ctr"/>
          <a:lstStyle/>
          <a:p>
            <a:pPr algn="ctr"/>
            <a:endParaRPr sz="24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701800"/>
            <a:ext cx="3352800" cy="2844800"/>
          </a:xfrm>
        </p:spPr>
        <p:txBody>
          <a:bodyPr anchor="b">
            <a:normAutofit/>
          </a:bodyPr>
          <a:lstStyle>
            <a:lvl1pPr algn="l">
              <a:defRPr sz="2001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4648200"/>
            <a:ext cx="33528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676" indent="0">
              <a:buNone/>
              <a:defRPr sz="1600"/>
            </a:lvl2pPr>
            <a:lvl3pPr marL="1219353" indent="0">
              <a:buNone/>
              <a:defRPr sz="1300"/>
            </a:lvl3pPr>
            <a:lvl4pPr marL="1829029" indent="0">
              <a:buNone/>
              <a:defRPr sz="1200"/>
            </a:lvl4pPr>
            <a:lvl5pPr marL="2438704" indent="0">
              <a:buNone/>
              <a:defRPr sz="1200"/>
            </a:lvl5pPr>
            <a:lvl6pPr marL="3048381" indent="0">
              <a:buNone/>
              <a:defRPr sz="1200"/>
            </a:lvl6pPr>
            <a:lvl7pPr marL="3658057" indent="0">
              <a:buNone/>
              <a:defRPr sz="1200"/>
            </a:lvl7pPr>
            <a:lvl8pPr marL="4267733" indent="0">
              <a:buNone/>
              <a:defRPr sz="1200"/>
            </a:lvl8pPr>
            <a:lvl9pPr marL="487741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1" y="482600"/>
            <a:ext cx="6807200" cy="5892800"/>
          </a:xfrm>
        </p:spPr>
        <p:txBody>
          <a:bodyPr>
            <a:normAutofit/>
          </a:bodyPr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11/13/2016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1" tIns="60965" rIns="121931" bIns="60965" rtlCol="0" anchor="ctr"/>
          <a:lstStyle/>
          <a:p>
            <a:pPr algn="ctr"/>
            <a:endParaRPr sz="24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anchor="b">
            <a:normAutofit/>
          </a:bodyPr>
          <a:lstStyle>
            <a:lvl1pPr algn="l">
              <a:defRPr sz="2001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>
            <a:normAutofit/>
          </a:bodyPr>
          <a:lstStyle>
            <a:lvl1pPr marL="0" indent="0">
              <a:buNone/>
              <a:defRPr sz="2801"/>
            </a:lvl1pPr>
            <a:lvl2pPr marL="609676" indent="0">
              <a:buNone/>
              <a:defRPr sz="3701"/>
            </a:lvl2pPr>
            <a:lvl3pPr marL="1219353" indent="0">
              <a:buNone/>
              <a:defRPr sz="3201"/>
            </a:lvl3pPr>
            <a:lvl4pPr marL="1829029" indent="0">
              <a:buNone/>
              <a:defRPr sz="2701"/>
            </a:lvl4pPr>
            <a:lvl5pPr marL="2438704" indent="0">
              <a:buNone/>
              <a:defRPr sz="2701"/>
            </a:lvl5pPr>
            <a:lvl6pPr marL="3048381" indent="0">
              <a:buNone/>
              <a:defRPr sz="2701"/>
            </a:lvl6pPr>
            <a:lvl7pPr marL="3658057" indent="0">
              <a:buNone/>
              <a:defRPr sz="2701"/>
            </a:lvl7pPr>
            <a:lvl8pPr marL="4267733" indent="0">
              <a:buNone/>
              <a:defRPr sz="2701"/>
            </a:lvl8pPr>
            <a:lvl9pPr marL="4877410" indent="0">
              <a:buNone/>
              <a:defRPr sz="2701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676" indent="0">
              <a:buNone/>
              <a:defRPr sz="1600"/>
            </a:lvl2pPr>
            <a:lvl3pPr marL="1219353" indent="0">
              <a:buNone/>
              <a:defRPr sz="1300"/>
            </a:lvl3pPr>
            <a:lvl4pPr marL="1829029" indent="0">
              <a:buNone/>
              <a:defRPr sz="1200"/>
            </a:lvl4pPr>
            <a:lvl5pPr marL="2438704" indent="0">
              <a:buNone/>
              <a:defRPr sz="1200"/>
            </a:lvl5pPr>
            <a:lvl6pPr marL="3048381" indent="0">
              <a:buNone/>
              <a:defRPr sz="1200"/>
            </a:lvl6pPr>
            <a:lvl7pPr marL="3658057" indent="0">
              <a:buNone/>
              <a:defRPr sz="1200"/>
            </a:lvl7pPr>
            <a:lvl8pPr marL="4267733" indent="0">
              <a:buNone/>
              <a:defRPr sz="1200"/>
            </a:lvl8pPr>
            <a:lvl9pPr marL="487741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11/13/2016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1" y="0"/>
            <a:ext cx="11582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1" tIns="60965" rIns="121931" bIns="60965" rtlCol="0" anchor="ctr"/>
          <a:lstStyle/>
          <a:p>
            <a:pPr algn="ctr"/>
            <a:endParaRPr sz="24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1219353" rtl="0" eaLnBrk="1" latinLnBrk="0" hangingPunct="1">
        <a:lnSpc>
          <a:spcPct val="85000"/>
        </a:lnSpc>
        <a:spcBef>
          <a:spcPct val="0"/>
        </a:spcBef>
        <a:buNone/>
        <a:tabLst/>
        <a:defRPr sz="440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38" indent="-304838" algn="l" defTabSz="1219353" rtl="0" eaLnBrk="1" latinLnBrk="0" hangingPunct="1">
        <a:lnSpc>
          <a:spcPct val="95000"/>
        </a:lnSpc>
        <a:spcBef>
          <a:spcPts val="1867"/>
        </a:spcBef>
        <a:buSzPct val="100000"/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731611" indent="-304838" algn="l" defTabSz="1219353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1" kern="1200">
          <a:solidFill>
            <a:schemeClr val="tx1"/>
          </a:solidFill>
          <a:latin typeface="+mn-lt"/>
          <a:ea typeface="+mn-ea"/>
          <a:cs typeface="+mn-cs"/>
        </a:defRPr>
      </a:lvl2pPr>
      <a:lvl3pPr marL="1158384" indent="-304838" algn="l" defTabSz="1219353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585158" indent="-304838" algn="l" defTabSz="1219353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11931" indent="-304838" algn="l" defTabSz="1219353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438704" indent="-304838" algn="l" defTabSz="1219353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865478" indent="-304838" algn="l" defTabSz="1219353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92251" indent="-304838" algn="l" defTabSz="1219353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779993" indent="-304838" algn="l" defTabSz="1219353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676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35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029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704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8381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057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73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741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Some Things God</a:t>
            </a:r>
            <a:br>
              <a:rPr lang="en-US" b="1" dirty="0"/>
            </a:br>
            <a:r>
              <a:rPr lang="en-US" b="1" dirty="0"/>
              <a:t>Does Not Know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Psalm 139:1-6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God Does Not Know - - -</a:t>
            </a:r>
            <a:br>
              <a:rPr lang="en-US" b="1" dirty="0"/>
            </a:br>
            <a:r>
              <a:rPr lang="en-US" b="1" dirty="0"/>
              <a:t>A Better Place than Heaven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391" y="1599724"/>
            <a:ext cx="10975658" cy="4573191"/>
          </a:xfrm>
        </p:spPr>
        <p:txBody>
          <a:bodyPr>
            <a:noAutofit/>
          </a:bodyPr>
          <a:lstStyle/>
          <a:p>
            <a:r>
              <a:rPr lang="en-US" sz="3601" b="1" dirty="0"/>
              <a:t>Revelation 21:3-4 </a:t>
            </a:r>
            <a:r>
              <a:rPr lang="en-US" b="1" baseline="30000" dirty="0"/>
              <a:t>3</a:t>
            </a:r>
            <a:r>
              <a:rPr lang="en-US" sz="3601" b="1" dirty="0"/>
              <a:t> And I heard a loud voice from heaven saying, "Behold, the tabernacle of God </a:t>
            </a:r>
            <a:r>
              <a:rPr lang="en-US" sz="3601" b="1" i="1" dirty="0"/>
              <a:t>is</a:t>
            </a:r>
            <a:r>
              <a:rPr lang="en-US" sz="3601" b="1" dirty="0"/>
              <a:t> with men, and He will dwell with them, and they shall be His people. God Himself will be with them </a:t>
            </a:r>
            <a:r>
              <a:rPr lang="en-US" sz="3601" b="1" i="1" dirty="0"/>
              <a:t>and be</a:t>
            </a:r>
            <a:r>
              <a:rPr lang="en-US" sz="3601" b="1" dirty="0"/>
              <a:t> their God. </a:t>
            </a:r>
            <a:r>
              <a:rPr lang="en-US" b="1" baseline="30000" dirty="0"/>
              <a:t>4</a:t>
            </a:r>
            <a:r>
              <a:rPr lang="en-US" sz="3601" b="1" dirty="0"/>
              <a:t> And God will wipe away every tear from their eyes; there shall be no more death, nor sorrow, nor crying. There shall be no more pain, for the former things have passed away." </a:t>
            </a:r>
          </a:p>
        </p:txBody>
      </p:sp>
    </p:spTree>
    <p:extLst>
      <p:ext uri="{BB962C8B-B14F-4D97-AF65-F5344CB8AC3E}">
        <p14:creationId xmlns:p14="http://schemas.microsoft.com/office/powerpoint/2010/main" val="423796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God Does Not Know - - -</a:t>
            </a:r>
            <a:br>
              <a:rPr lang="en-US" b="1" dirty="0"/>
            </a:br>
            <a:r>
              <a:rPr lang="en-US" b="1" dirty="0"/>
              <a:t>Stronger Motives for Obeying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391" y="1599724"/>
            <a:ext cx="10975658" cy="4573191"/>
          </a:xfrm>
        </p:spPr>
        <p:txBody>
          <a:bodyPr>
            <a:noAutofit/>
          </a:bodyPr>
          <a:lstStyle/>
          <a:p>
            <a:r>
              <a:rPr lang="en-US" sz="3601" b="1" dirty="0"/>
              <a:t>Love </a:t>
            </a:r>
          </a:p>
          <a:p>
            <a:r>
              <a:rPr lang="en-US" sz="3601" b="1" dirty="0"/>
              <a:t>John 14:15 "If you love Me, keep My commandments.</a:t>
            </a:r>
          </a:p>
          <a:p>
            <a:r>
              <a:rPr lang="en-US" sz="3601" b="1" dirty="0"/>
              <a:t>John 14:23 Jesus answered and said to him, "If anyone loves Me, he will keep My word; and My Father will love him, and We will come to him and make Our home with him.</a:t>
            </a:r>
          </a:p>
        </p:txBody>
      </p:sp>
    </p:spTree>
    <p:extLst>
      <p:ext uri="{BB962C8B-B14F-4D97-AF65-F5344CB8AC3E}">
        <p14:creationId xmlns:p14="http://schemas.microsoft.com/office/powerpoint/2010/main" val="34950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God Does Not Know - - -</a:t>
            </a:r>
            <a:br>
              <a:rPr lang="en-US" b="1" dirty="0"/>
            </a:br>
            <a:r>
              <a:rPr lang="en-US" b="1" dirty="0"/>
              <a:t>Stronger Motives for Obeying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391" y="1599724"/>
            <a:ext cx="10975658" cy="4573191"/>
          </a:xfrm>
        </p:spPr>
        <p:txBody>
          <a:bodyPr>
            <a:noAutofit/>
          </a:bodyPr>
          <a:lstStyle/>
          <a:p>
            <a:r>
              <a:rPr lang="en-US" sz="3601" b="1" dirty="0"/>
              <a:t>Fear </a:t>
            </a:r>
          </a:p>
          <a:p>
            <a:r>
              <a:rPr lang="en-US" sz="3201" b="1" dirty="0"/>
              <a:t>2 Thessalonians 1:7-9 </a:t>
            </a:r>
            <a:r>
              <a:rPr lang="en-US" sz="3201" b="1" baseline="30000" dirty="0"/>
              <a:t>7</a:t>
            </a:r>
            <a:r>
              <a:rPr lang="en-US" sz="3201" b="1" dirty="0"/>
              <a:t> and to </a:t>
            </a:r>
            <a:r>
              <a:rPr lang="en-US" sz="3201" b="1" i="1" dirty="0"/>
              <a:t>give</a:t>
            </a:r>
            <a:r>
              <a:rPr lang="en-US" sz="3201" b="1" dirty="0"/>
              <a:t> you who are troubled rest with us when the Lord Jesus is revealed from heaven with His mighty angels, </a:t>
            </a:r>
            <a:r>
              <a:rPr lang="en-US" sz="3201" b="1" baseline="30000" dirty="0"/>
              <a:t>8</a:t>
            </a:r>
            <a:r>
              <a:rPr lang="en-US" sz="3201" b="1" dirty="0"/>
              <a:t> in flaming fire taking vengeance on those who do not know God, and on those who do not obey the gospel of our Lord Jesus Christ. </a:t>
            </a:r>
            <a:r>
              <a:rPr lang="en-US" sz="3201" b="1" baseline="30000" dirty="0"/>
              <a:t>9</a:t>
            </a:r>
            <a:r>
              <a:rPr lang="en-US" sz="3201" b="1" dirty="0"/>
              <a:t> These shall be punished with everlasting destruction from the presence of the Lord and from the glory of His power</a:t>
            </a:r>
          </a:p>
        </p:txBody>
      </p:sp>
    </p:spTree>
    <p:extLst>
      <p:ext uri="{BB962C8B-B14F-4D97-AF65-F5344CB8AC3E}">
        <p14:creationId xmlns:p14="http://schemas.microsoft.com/office/powerpoint/2010/main" val="51750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God Does Not Know - - -</a:t>
            </a:r>
            <a:br>
              <a:rPr lang="en-US" b="1" dirty="0"/>
            </a:br>
            <a:r>
              <a:rPr lang="en-US" b="1" dirty="0"/>
              <a:t>Stronger Motives for Obeying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391" y="1599724"/>
            <a:ext cx="10975658" cy="4573191"/>
          </a:xfrm>
        </p:spPr>
        <p:txBody>
          <a:bodyPr>
            <a:noAutofit/>
          </a:bodyPr>
          <a:lstStyle/>
          <a:p>
            <a:r>
              <a:rPr lang="en-US" sz="3601" b="1" dirty="0"/>
              <a:t>Fear / Love – strongest motives for obeying</a:t>
            </a:r>
          </a:p>
          <a:p>
            <a:r>
              <a:rPr lang="en-US" sz="3601" b="1" dirty="0"/>
              <a:t>2 Corinthians 5:11 Knowing, therefore, the terror of the Lord, we persuade men; but we are well known to God, and I also trust are well known in your consciences.</a:t>
            </a:r>
          </a:p>
          <a:p>
            <a:r>
              <a:rPr lang="en-US" sz="3601" b="1" dirty="0"/>
              <a:t>2 Corinthians 5:14 For the love of Christ compels us, because we judge thus: that if One died for all, then all died</a:t>
            </a:r>
          </a:p>
        </p:txBody>
      </p:sp>
    </p:spTree>
    <p:extLst>
      <p:ext uri="{BB962C8B-B14F-4D97-AF65-F5344CB8AC3E}">
        <p14:creationId xmlns:p14="http://schemas.microsoft.com/office/powerpoint/2010/main" val="375415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God Does Not Know - - -</a:t>
            </a:r>
            <a:br>
              <a:rPr lang="en-US" b="1" dirty="0"/>
            </a:br>
            <a:r>
              <a:rPr lang="en-US" b="1" dirty="0"/>
              <a:t>A Better Time to Obey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391" y="1599724"/>
            <a:ext cx="10975658" cy="4573191"/>
          </a:xfrm>
        </p:spPr>
        <p:txBody>
          <a:bodyPr>
            <a:noAutofit/>
          </a:bodyPr>
          <a:lstStyle/>
          <a:p>
            <a:r>
              <a:rPr lang="en-US" sz="3601" b="1" dirty="0"/>
              <a:t>Acts 2 – That day</a:t>
            </a:r>
          </a:p>
          <a:p>
            <a:r>
              <a:rPr lang="en-US" sz="3601" b="1" dirty="0"/>
              <a:t>Acts 8 – What hinders me?</a:t>
            </a:r>
          </a:p>
          <a:p>
            <a:r>
              <a:rPr lang="en-US" sz="3601" b="1" dirty="0"/>
              <a:t>Acts 16 – Same hour of the night</a:t>
            </a:r>
          </a:p>
          <a:p>
            <a:r>
              <a:rPr lang="en-US" sz="3601" b="1" dirty="0"/>
              <a:t>Acts 22 – Why are you waiting?</a:t>
            </a:r>
          </a:p>
          <a:p>
            <a:r>
              <a:rPr lang="en-US" sz="3601" b="1" dirty="0"/>
              <a:t>2 Corinthians 6:2b Behold, now </a:t>
            </a:r>
            <a:r>
              <a:rPr lang="en-US" sz="3601" b="1" i="1" dirty="0"/>
              <a:t>is</a:t>
            </a:r>
            <a:r>
              <a:rPr lang="en-US" sz="3601" b="1" dirty="0"/>
              <a:t> the accepted time; behold, now </a:t>
            </a:r>
            <a:r>
              <a:rPr lang="en-US" sz="3601" b="1" i="1" dirty="0"/>
              <a:t>is</a:t>
            </a:r>
            <a:r>
              <a:rPr lang="en-US" sz="3601" b="1" dirty="0"/>
              <a:t> the day of salvation.</a:t>
            </a:r>
          </a:p>
        </p:txBody>
      </p:sp>
    </p:spTree>
    <p:extLst>
      <p:ext uri="{BB962C8B-B14F-4D97-AF65-F5344CB8AC3E}">
        <p14:creationId xmlns:p14="http://schemas.microsoft.com/office/powerpoint/2010/main" val="175923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Psalm 139:1-6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1" b="1" dirty="0"/>
              <a:t>O </a:t>
            </a:r>
            <a:r>
              <a:rPr lang="en-US" sz="3201" b="1" cap="small" dirty="0"/>
              <a:t>Lord</a:t>
            </a:r>
            <a:r>
              <a:rPr lang="en-US" sz="3201" b="1" dirty="0"/>
              <a:t>, You have searched me and known </a:t>
            </a:r>
            <a:r>
              <a:rPr lang="en-US" sz="3201" b="1" i="1" dirty="0"/>
              <a:t>me.</a:t>
            </a:r>
            <a:r>
              <a:rPr lang="en-US" sz="3201" b="1" dirty="0"/>
              <a:t> </a:t>
            </a:r>
            <a:r>
              <a:rPr lang="en-US" sz="3201" b="1" baseline="30000" dirty="0"/>
              <a:t>2</a:t>
            </a:r>
            <a:r>
              <a:rPr lang="en-US" sz="3201" b="1" dirty="0"/>
              <a:t> You know my sitting down and my rising up; You understand my thought afar off. </a:t>
            </a:r>
            <a:r>
              <a:rPr lang="en-US" sz="3201" b="1" baseline="30000" dirty="0"/>
              <a:t>3</a:t>
            </a:r>
            <a:r>
              <a:rPr lang="en-US" sz="3201" b="1" dirty="0"/>
              <a:t> You comprehend my path and my lying down, And are acquainted with all my ways. </a:t>
            </a:r>
            <a:r>
              <a:rPr lang="en-US" sz="3201" b="1" baseline="30000" dirty="0"/>
              <a:t>4</a:t>
            </a:r>
            <a:r>
              <a:rPr lang="en-US" sz="3201" b="1" dirty="0"/>
              <a:t> For </a:t>
            </a:r>
            <a:r>
              <a:rPr lang="en-US" sz="3201" b="1" i="1" dirty="0"/>
              <a:t>there is</a:t>
            </a:r>
            <a:r>
              <a:rPr lang="en-US" sz="3201" b="1" dirty="0"/>
              <a:t> not a word on my tongue, </a:t>
            </a:r>
            <a:r>
              <a:rPr lang="en-US" sz="3201" b="1" i="1" dirty="0"/>
              <a:t>But</a:t>
            </a:r>
            <a:r>
              <a:rPr lang="en-US" sz="3201" b="1" dirty="0"/>
              <a:t> behold, O </a:t>
            </a:r>
            <a:r>
              <a:rPr lang="en-US" sz="3201" b="1" cap="small" dirty="0"/>
              <a:t>Lord</a:t>
            </a:r>
            <a:r>
              <a:rPr lang="en-US" sz="3201" b="1" dirty="0"/>
              <a:t>, You know it altogether. </a:t>
            </a:r>
            <a:r>
              <a:rPr lang="en-US" sz="3201" b="1" baseline="30000" dirty="0"/>
              <a:t>5</a:t>
            </a:r>
            <a:r>
              <a:rPr lang="en-US" sz="3201" b="1" dirty="0"/>
              <a:t> You have hedged me behind and before, And laid Your hand upon me. </a:t>
            </a:r>
            <a:r>
              <a:rPr lang="en-US" sz="3201" b="1" baseline="30000" dirty="0"/>
              <a:t>6</a:t>
            </a:r>
            <a:r>
              <a:rPr lang="en-US" sz="3201" b="1" dirty="0"/>
              <a:t> </a:t>
            </a:r>
            <a:r>
              <a:rPr lang="en-US" sz="3201" b="1" i="1" dirty="0"/>
              <a:t>Such</a:t>
            </a:r>
            <a:r>
              <a:rPr lang="en-US" sz="3201" b="1" dirty="0"/>
              <a:t> knowledge </a:t>
            </a:r>
            <a:r>
              <a:rPr lang="en-US" sz="3201" b="1" i="1" dirty="0"/>
              <a:t>is</a:t>
            </a:r>
            <a:r>
              <a:rPr lang="en-US" sz="3201" b="1" dirty="0"/>
              <a:t> too wonderful for me; It is high, I cannot </a:t>
            </a:r>
            <a:r>
              <a:rPr lang="en-US" sz="3201" b="1" i="1" dirty="0"/>
              <a:t>attain</a:t>
            </a:r>
            <a:r>
              <a:rPr lang="en-US" sz="3201" b="1" dirty="0"/>
              <a:t> it.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God is All - Knowing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830" y="1701350"/>
            <a:ext cx="10670779" cy="4471564"/>
          </a:xfrm>
        </p:spPr>
        <p:txBody>
          <a:bodyPr>
            <a:normAutofit lnSpcReduction="10000"/>
          </a:bodyPr>
          <a:lstStyle/>
          <a:p>
            <a:r>
              <a:rPr lang="en-US" sz="3601" b="1" dirty="0"/>
              <a:t>Psalm 139 teaches that God knows all about us.</a:t>
            </a:r>
          </a:p>
          <a:p>
            <a:r>
              <a:rPr lang="en-US" sz="3601" b="1" dirty="0"/>
              <a:t>He knows our actions, movement.</a:t>
            </a:r>
          </a:p>
          <a:p>
            <a:r>
              <a:rPr lang="en-US" sz="3601" b="1" dirty="0"/>
              <a:t>He knows when we sleep or are awake</a:t>
            </a:r>
          </a:p>
          <a:p>
            <a:r>
              <a:rPr lang="en-US" sz="3601" b="1" dirty="0"/>
              <a:t>He knows the words we say, and think</a:t>
            </a:r>
          </a:p>
          <a:p>
            <a:r>
              <a:rPr lang="en-US" sz="3601" b="1" dirty="0"/>
              <a:t>But – There are some things He does not know.</a:t>
            </a:r>
          </a:p>
        </p:txBody>
      </p:sp>
    </p:spTree>
    <p:extLst>
      <p:ext uri="{BB962C8B-B14F-4D97-AF65-F5344CB8AC3E}">
        <p14:creationId xmlns:p14="http://schemas.microsoft.com/office/powerpoint/2010/main" val="404781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God Does Not Know - - -</a:t>
            </a:r>
            <a:br>
              <a:rPr lang="en-US" b="1" dirty="0"/>
            </a:br>
            <a:r>
              <a:rPr lang="en-US" b="1" dirty="0"/>
              <a:t>A Sin He Loves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1" b="1" dirty="0"/>
              <a:t>1 John 5:17 All unrighteousness is sin, and there is sin not </a:t>
            </a:r>
            <a:r>
              <a:rPr lang="en-US" sz="3201" b="1" i="1" dirty="0"/>
              <a:t>leading</a:t>
            </a:r>
            <a:r>
              <a:rPr lang="en-US" sz="3201" b="1" dirty="0"/>
              <a:t> to death. </a:t>
            </a:r>
          </a:p>
          <a:p>
            <a:endParaRPr lang="en-US" sz="3201" b="1" dirty="0"/>
          </a:p>
          <a:p>
            <a:r>
              <a:rPr lang="en-US" sz="3201" b="1" dirty="0"/>
              <a:t>James 4:17 Therefore, to him who knows to do good and does not do </a:t>
            </a:r>
            <a:r>
              <a:rPr lang="en-US" sz="3201" b="1" i="1" dirty="0"/>
              <a:t>it,</a:t>
            </a:r>
            <a:r>
              <a:rPr lang="en-US" sz="3201" b="1" dirty="0"/>
              <a:t> to him it is sin.</a:t>
            </a:r>
          </a:p>
          <a:p>
            <a:endParaRPr lang="en-US" sz="3201" b="1" dirty="0"/>
          </a:p>
          <a:p>
            <a:r>
              <a:rPr lang="en-US" sz="3201" b="1" dirty="0"/>
              <a:t>1 John 3:4 Whoever commits sin also commits lawlessness, and sin is lawlessness.</a:t>
            </a:r>
          </a:p>
        </p:txBody>
      </p:sp>
    </p:spTree>
    <p:extLst>
      <p:ext uri="{BB962C8B-B14F-4D97-AF65-F5344CB8AC3E}">
        <p14:creationId xmlns:p14="http://schemas.microsoft.com/office/powerpoint/2010/main" val="285729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God Does Not Know - - -</a:t>
            </a:r>
            <a:br>
              <a:rPr lang="en-US" b="1" dirty="0"/>
            </a:br>
            <a:r>
              <a:rPr lang="en-US" b="1" dirty="0"/>
              <a:t>A Sin He Loves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1" b="1" dirty="0"/>
              <a:t>Proverbs 6:16-19 </a:t>
            </a:r>
            <a:r>
              <a:rPr lang="en-US" sz="3601" b="1" baseline="30000" dirty="0"/>
              <a:t>16</a:t>
            </a:r>
            <a:r>
              <a:rPr lang="en-US" sz="3601" b="1" dirty="0"/>
              <a:t> These six </a:t>
            </a:r>
            <a:r>
              <a:rPr lang="en-US" sz="3601" b="1" i="1" dirty="0"/>
              <a:t>things</a:t>
            </a:r>
            <a:r>
              <a:rPr lang="en-US" sz="3601" b="1" dirty="0"/>
              <a:t> the </a:t>
            </a:r>
            <a:r>
              <a:rPr lang="en-US" sz="3601" b="1" cap="small" dirty="0"/>
              <a:t>Lord</a:t>
            </a:r>
            <a:r>
              <a:rPr lang="en-US" sz="3601" b="1" dirty="0"/>
              <a:t> hates, Yes, seven </a:t>
            </a:r>
            <a:r>
              <a:rPr lang="en-US" sz="3601" b="1" i="1" dirty="0"/>
              <a:t>are</a:t>
            </a:r>
            <a:r>
              <a:rPr lang="en-US" sz="3601" b="1" dirty="0"/>
              <a:t> an abomination to Him: </a:t>
            </a:r>
            <a:r>
              <a:rPr lang="en-US" sz="3601" b="1" baseline="30000" dirty="0"/>
              <a:t>17</a:t>
            </a:r>
            <a:r>
              <a:rPr lang="en-US" sz="3601" b="1" dirty="0"/>
              <a:t> A proud look, A lying tongue, Hands that shed innocent blood, </a:t>
            </a:r>
            <a:r>
              <a:rPr lang="en-US" sz="3601" b="1" baseline="30000" dirty="0"/>
              <a:t>18</a:t>
            </a:r>
            <a:r>
              <a:rPr lang="en-US" sz="3601" b="1" dirty="0"/>
              <a:t> A heart that devises wicked plans, Feet that are swift in running to evil, </a:t>
            </a:r>
            <a:r>
              <a:rPr lang="en-US" sz="3601" b="1" baseline="30000" dirty="0"/>
              <a:t>19</a:t>
            </a:r>
            <a:r>
              <a:rPr lang="en-US" sz="3601" b="1" dirty="0"/>
              <a:t> A false witness </a:t>
            </a:r>
            <a:r>
              <a:rPr lang="en-US" sz="3601" b="1" i="1" dirty="0"/>
              <a:t>who</a:t>
            </a:r>
            <a:r>
              <a:rPr lang="en-US" sz="3601" b="1" dirty="0"/>
              <a:t> speaks lies, And one who sows discord among brethren.</a:t>
            </a:r>
          </a:p>
        </p:txBody>
      </p:sp>
    </p:spTree>
    <p:extLst>
      <p:ext uri="{BB962C8B-B14F-4D97-AF65-F5344CB8AC3E}">
        <p14:creationId xmlns:p14="http://schemas.microsoft.com/office/powerpoint/2010/main" val="258963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God Does Not Know - - -</a:t>
            </a:r>
            <a:br>
              <a:rPr lang="en-US" b="1" dirty="0"/>
            </a:br>
            <a:r>
              <a:rPr lang="en-US" b="1" dirty="0"/>
              <a:t>A Sinner  He Hates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610" y="1599724"/>
            <a:ext cx="10823219" cy="4573191"/>
          </a:xfrm>
        </p:spPr>
        <p:txBody>
          <a:bodyPr>
            <a:noAutofit/>
          </a:bodyPr>
          <a:lstStyle/>
          <a:p>
            <a:r>
              <a:rPr lang="en-US" sz="3601" b="1" dirty="0"/>
              <a:t>John 3:16 For God so loved the world that He gave His only begotten Son, that whoever believes in Him should not perish but have everlasting life.</a:t>
            </a:r>
          </a:p>
          <a:p>
            <a:r>
              <a:rPr lang="en-US" sz="3601" b="1" dirty="0"/>
              <a:t>1 John 4:19 We love Him because He first loved us.</a:t>
            </a:r>
          </a:p>
          <a:p>
            <a:r>
              <a:rPr lang="en-US" sz="3601" b="1" dirty="0"/>
              <a:t>Romans 5:8 But God demonstrates His own love toward us, in that while we were still sinners, Christ died for us.</a:t>
            </a:r>
          </a:p>
          <a:p>
            <a:endParaRPr lang="en-US" sz="3601" b="1" dirty="0"/>
          </a:p>
        </p:txBody>
      </p:sp>
    </p:spTree>
    <p:extLst>
      <p:ext uri="{BB962C8B-B14F-4D97-AF65-F5344CB8AC3E}">
        <p14:creationId xmlns:p14="http://schemas.microsoft.com/office/powerpoint/2010/main" val="172393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God Does Not Know - - -</a:t>
            </a:r>
            <a:br>
              <a:rPr lang="en-US" b="1" dirty="0"/>
            </a:br>
            <a:r>
              <a:rPr lang="en-US" b="1" dirty="0"/>
              <a:t>Another Plan of Salvation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1" b="1" dirty="0"/>
              <a:t>Not Faith Only</a:t>
            </a:r>
          </a:p>
          <a:p>
            <a:r>
              <a:rPr lang="en-US" sz="3601" b="1" dirty="0"/>
              <a:t>Not say Sinners Prayer</a:t>
            </a:r>
            <a:br>
              <a:rPr lang="en-US" sz="3601" b="1" dirty="0"/>
            </a:br>
            <a:endParaRPr lang="en-US" sz="3601" b="1" dirty="0"/>
          </a:p>
          <a:p>
            <a:r>
              <a:rPr lang="en-US" sz="3601" b="1" dirty="0"/>
              <a:t>John 10:1 Most assuredly, I say to you, he who does not enter the sheepfold by the door, but climbs up some other way, the same is a thief and a robber.</a:t>
            </a:r>
          </a:p>
          <a:p>
            <a:endParaRPr lang="en-US" sz="3601" b="1" dirty="0"/>
          </a:p>
        </p:txBody>
      </p:sp>
    </p:spTree>
    <p:extLst>
      <p:ext uri="{BB962C8B-B14F-4D97-AF65-F5344CB8AC3E}">
        <p14:creationId xmlns:p14="http://schemas.microsoft.com/office/powerpoint/2010/main" val="21109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God Does Not Know - - -</a:t>
            </a:r>
            <a:br>
              <a:rPr lang="en-US" b="1" dirty="0"/>
            </a:br>
            <a:r>
              <a:rPr lang="en-US" b="1" dirty="0"/>
              <a:t>A Better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1" b="1" dirty="0"/>
              <a:t>Being a Christian is the best life</a:t>
            </a:r>
          </a:p>
          <a:p>
            <a:r>
              <a:rPr lang="en-US" sz="3601" b="1" dirty="0"/>
              <a:t>1 Peter 4:15-16 </a:t>
            </a:r>
            <a:r>
              <a:rPr lang="en-US" b="1" baseline="30000" dirty="0"/>
              <a:t>15</a:t>
            </a:r>
            <a:r>
              <a:rPr lang="en-US" sz="3601" b="1" dirty="0"/>
              <a:t> But let none of you suffer as a murderer, a thief, an evildoer, or as a busybody in other people's matters. </a:t>
            </a:r>
            <a:r>
              <a:rPr lang="en-US" b="1" baseline="30000" dirty="0"/>
              <a:t>16</a:t>
            </a:r>
            <a:r>
              <a:rPr lang="en-US" sz="3601" b="1" dirty="0"/>
              <a:t> Yet if </a:t>
            </a:r>
            <a:r>
              <a:rPr lang="en-US" sz="3601" b="1" i="1" dirty="0"/>
              <a:t>anyone suffers</a:t>
            </a:r>
            <a:r>
              <a:rPr lang="en-US" sz="3601" b="1" dirty="0"/>
              <a:t> as a Christian, let him not be ashamed, but let him glorify God in this matter.</a:t>
            </a:r>
          </a:p>
          <a:p>
            <a:endParaRPr lang="en-US" sz="3601" b="1" dirty="0"/>
          </a:p>
        </p:txBody>
      </p:sp>
    </p:spTree>
    <p:extLst>
      <p:ext uri="{BB962C8B-B14F-4D97-AF65-F5344CB8AC3E}">
        <p14:creationId xmlns:p14="http://schemas.microsoft.com/office/powerpoint/2010/main" val="230554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God Does Not Know - - -</a:t>
            </a:r>
            <a:br>
              <a:rPr lang="en-US" b="1" dirty="0"/>
            </a:br>
            <a:r>
              <a:rPr lang="en-US" b="1" dirty="0"/>
              <a:t>A Better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1" b="1" dirty="0"/>
              <a:t>John 10:10 The thief does not come except to steal, and to kill, and to destroy. I have come that they may have life, and that they may have </a:t>
            </a:r>
            <a:r>
              <a:rPr lang="en-US" sz="3601" b="1" i="1" dirty="0"/>
              <a:t>it</a:t>
            </a:r>
            <a:r>
              <a:rPr lang="en-US" sz="3601" b="1" dirty="0"/>
              <a:t> more abundantly.</a:t>
            </a:r>
          </a:p>
          <a:p>
            <a:r>
              <a:rPr lang="en-US" sz="3601" b="1" dirty="0"/>
              <a:t>Hope – Peace – Security – Joy</a:t>
            </a:r>
          </a:p>
          <a:p>
            <a:r>
              <a:rPr lang="en-US" sz="3601" b="1" dirty="0"/>
              <a:t>Fellowship – Support - Protection</a:t>
            </a:r>
          </a:p>
          <a:p>
            <a:endParaRPr lang="en-US" sz="3601" b="1" dirty="0"/>
          </a:p>
        </p:txBody>
      </p:sp>
    </p:spTree>
    <p:extLst>
      <p:ext uri="{BB962C8B-B14F-4D97-AF65-F5344CB8AC3E}">
        <p14:creationId xmlns:p14="http://schemas.microsoft.com/office/powerpoint/2010/main" val="1133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51</TotalTime>
  <Words>516</Words>
  <Application>Microsoft Office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Books 16x9</vt:lpstr>
      <vt:lpstr>Some Things God Does Not Know</vt:lpstr>
      <vt:lpstr>Psalm 139:1-6</vt:lpstr>
      <vt:lpstr>God is All - Knowing</vt:lpstr>
      <vt:lpstr>God Does Not Know - - - A Sin He Loves</vt:lpstr>
      <vt:lpstr>God Does Not Know - - - A Sin He Loves</vt:lpstr>
      <vt:lpstr>God Does Not Know - - - A Sinner  He Hates</vt:lpstr>
      <vt:lpstr>God Does Not Know - - - Another Plan of Salvation</vt:lpstr>
      <vt:lpstr>God Does Not Know - - - A Better Life</vt:lpstr>
      <vt:lpstr>God Does Not Know - - - A Better Life</vt:lpstr>
      <vt:lpstr>God Does Not Know - - - A Better Place than Heaven</vt:lpstr>
      <vt:lpstr>God Does Not Know - - - Stronger Motives for Obeying</vt:lpstr>
      <vt:lpstr>God Does Not Know - - - Stronger Motives for Obeying</vt:lpstr>
      <vt:lpstr>God Does Not Know - - - Stronger Motives for Obeying</vt:lpstr>
      <vt:lpstr>God Does Not Know - - - A Better Time to Obey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Things God Does Not Know</dc:title>
  <dc:creator>Manly Luscombe</dc:creator>
  <cp:lastModifiedBy>Manly Luscombe</cp:lastModifiedBy>
  <cp:revision>9</cp:revision>
  <dcterms:created xsi:type="dcterms:W3CDTF">2016-10-20T15:12:53Z</dcterms:created>
  <dcterms:modified xsi:type="dcterms:W3CDTF">2016-11-14T01:03:17Z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