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12/20/2010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12/20/2010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r"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Gifts from God –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GOD GAVE US GIFTS</a:t>
            </a:r>
          </a:p>
          <a:p>
            <a:r>
              <a:rPr lang="en-US" sz="2800" dirty="0" smtClean="0"/>
              <a:t>HOW LONG WILL THEY LAST?</a:t>
            </a:r>
          </a:p>
          <a:p>
            <a:r>
              <a:rPr lang="en-US" sz="2800" dirty="0" smtClean="0"/>
              <a:t>HOW CAN WE USE THEM IN OUR LIVES?</a:t>
            </a:r>
            <a:endParaRPr lang="en-US" sz="2800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that we should no longer be children, tossed to and fro and </a:t>
            </a:r>
            <a:r>
              <a:rPr lang="en-US" b="1" u="sng" dirty="0" smtClean="0"/>
              <a:t>carried about with every wind of doctrine</a:t>
            </a:r>
            <a:r>
              <a:rPr lang="en-US" dirty="0" smtClean="0"/>
              <a:t>, by the trickery of men, in the cunning craftiness of deceitful plotting, </a:t>
            </a:r>
          </a:p>
          <a:p>
            <a:r>
              <a:rPr lang="en-US" dirty="0" smtClean="0"/>
              <a:t>God wants us to have a firm grasp on doctrine</a:t>
            </a:r>
          </a:p>
          <a:p>
            <a:r>
              <a:rPr lang="en-US" dirty="0" smtClean="0"/>
              <a:t>We should not be “carried about” like a kite</a:t>
            </a:r>
          </a:p>
          <a:p>
            <a:r>
              <a:rPr lang="en-US" dirty="0" smtClean="0"/>
              <a:t>There are men who will try to use trickery and cunning craftiness. They are deceitful.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but, </a:t>
            </a:r>
            <a:r>
              <a:rPr lang="en-US" b="1" u="sng" dirty="0" smtClean="0"/>
              <a:t>speaking the truth in love</a:t>
            </a:r>
            <a:r>
              <a:rPr lang="en-US" dirty="0" smtClean="0"/>
              <a:t>, may grow up in all things into Him who is the head—Christ</a:t>
            </a:r>
          </a:p>
          <a:p>
            <a:r>
              <a:rPr lang="en-US" dirty="0" smtClean="0"/>
              <a:t>We must teach without compromise</a:t>
            </a:r>
          </a:p>
          <a:p>
            <a:r>
              <a:rPr lang="en-US" dirty="0" smtClean="0"/>
              <a:t>But it must be done in a loving way</a:t>
            </a:r>
          </a:p>
          <a:p>
            <a:r>
              <a:rPr lang="en-US" dirty="0" smtClean="0"/>
              <a:t>Some are so “loving” they compromise truth</a:t>
            </a:r>
          </a:p>
          <a:p>
            <a:r>
              <a:rPr lang="en-US" dirty="0" smtClean="0"/>
              <a:t>Others speak the truth so harshly that the lost are driven away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but, speaking the truth in love, may </a:t>
            </a:r>
            <a:r>
              <a:rPr lang="en-US" b="1" u="sng" dirty="0" smtClean="0"/>
              <a:t>grow up </a:t>
            </a:r>
            <a:r>
              <a:rPr lang="en-US" dirty="0" smtClean="0"/>
              <a:t>in all things into Him who is the head—Christ</a:t>
            </a:r>
          </a:p>
          <a:p>
            <a:r>
              <a:rPr lang="en-US" dirty="0" smtClean="0"/>
              <a:t>Did you notice this theme?</a:t>
            </a:r>
          </a:p>
          <a:p>
            <a:r>
              <a:rPr lang="en-US" dirty="0" smtClean="0"/>
              <a:t>Perfect = mature</a:t>
            </a:r>
          </a:p>
          <a:p>
            <a:r>
              <a:rPr lang="en-US" dirty="0" smtClean="0"/>
              <a:t>Not be children = grow up</a:t>
            </a:r>
          </a:p>
          <a:p>
            <a:r>
              <a:rPr lang="en-US" dirty="0" smtClean="0"/>
              <a:t>NOW – GROW UP!</a:t>
            </a:r>
          </a:p>
          <a:p>
            <a:r>
              <a:rPr lang="en-US" dirty="0" smtClean="0"/>
              <a:t>When will we get the message?</a:t>
            </a:r>
          </a:p>
          <a:p>
            <a:r>
              <a:rPr lang="en-US" dirty="0" smtClean="0"/>
              <a:t>Are you growing? </a:t>
            </a:r>
          </a:p>
          <a:p>
            <a:r>
              <a:rPr lang="en-US" dirty="0" smtClean="0"/>
              <a:t>Growing UP or down?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whom </a:t>
            </a:r>
            <a:r>
              <a:rPr lang="en-US" b="1" u="sng" dirty="0" smtClean="0"/>
              <a:t>the whole body</a:t>
            </a:r>
            <a:r>
              <a:rPr lang="en-US" dirty="0" smtClean="0"/>
              <a:t>, joined and knit </a:t>
            </a:r>
            <a:r>
              <a:rPr lang="en-US" b="1" u="sng" dirty="0" smtClean="0"/>
              <a:t>together</a:t>
            </a:r>
            <a:r>
              <a:rPr lang="en-US" dirty="0" smtClean="0"/>
              <a:t> by what every joint supplies, according to the effective </a:t>
            </a:r>
            <a:r>
              <a:rPr lang="en-US" b="1" u="sng" dirty="0" smtClean="0"/>
              <a:t>working</a:t>
            </a:r>
            <a:r>
              <a:rPr lang="en-US" dirty="0" smtClean="0"/>
              <a:t> by which every part does its share, causes growth of the body for the edifying of itself in love.</a:t>
            </a:r>
          </a:p>
          <a:p>
            <a:r>
              <a:rPr lang="en-US" dirty="0" smtClean="0"/>
              <a:t>Until the whole body is working</a:t>
            </a:r>
          </a:p>
          <a:p>
            <a:r>
              <a:rPr lang="en-US" dirty="0" smtClean="0"/>
              <a:t>Until the whole body is working together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think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yardstick have you been using?</a:t>
            </a:r>
          </a:p>
          <a:p>
            <a:r>
              <a:rPr lang="en-US" dirty="0" smtClean="0"/>
              <a:t>In what ways are you “childish” in your attitudes and actions?</a:t>
            </a:r>
          </a:p>
          <a:p>
            <a:r>
              <a:rPr lang="en-US" dirty="0" smtClean="0"/>
              <a:t>Are you being affected (blown about) by the world around you?</a:t>
            </a:r>
          </a:p>
          <a:p>
            <a:r>
              <a:rPr lang="en-US" dirty="0" smtClean="0"/>
              <a:t>Is your speech the truth? In love?</a:t>
            </a:r>
          </a:p>
          <a:p>
            <a:r>
              <a:rPr lang="en-US" dirty="0" smtClean="0"/>
              <a:t>Are you growing up in all things?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you get a “useless” gift?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Website of “stupid” gifts – stupid.com </a:t>
            </a:r>
          </a:p>
          <a:p>
            <a:r>
              <a:rPr lang="en-US" sz="3600" dirty="0" smtClean="0"/>
              <a:t>What do you do with bacon flavored dental floss? Windows 95 handbook? 3 pack of pocket protectors? </a:t>
            </a:r>
          </a:p>
          <a:p>
            <a:r>
              <a:rPr lang="en-US" sz="3600" dirty="0" smtClean="0"/>
              <a:t>I got </a:t>
            </a:r>
            <a:r>
              <a:rPr lang="en-US" sz="3600" dirty="0" smtClean="0"/>
              <a:t>you a </a:t>
            </a:r>
            <a:r>
              <a:rPr lang="en-US" sz="3600" dirty="0" smtClean="0"/>
              <a:t>tree planted in Afghanistan. </a:t>
            </a:r>
            <a:r>
              <a:rPr lang="en-US" sz="3600" dirty="0" smtClean="0"/>
              <a:t>You are </a:t>
            </a:r>
            <a:r>
              <a:rPr lang="en-US" sz="3600" dirty="0" smtClean="0"/>
              <a:t>to water it in July.</a:t>
            </a:r>
          </a:p>
          <a:p>
            <a:r>
              <a:rPr lang="en-US" sz="3600" dirty="0" smtClean="0"/>
              <a:t>What about all the “ugly” gifts? Tie? Scarf? T-Shirt</a:t>
            </a:r>
            <a:r>
              <a:rPr lang="en-US" sz="3600" dirty="0" smtClean="0"/>
              <a:t>? </a:t>
            </a:r>
            <a:r>
              <a:rPr lang="en-US" sz="3600" smtClean="0"/>
              <a:t>Get any useless ones?</a:t>
            </a:r>
            <a:endParaRPr lang="en-US" sz="3600" dirty="0" smtClean="0"/>
          </a:p>
          <a:p>
            <a:r>
              <a:rPr lang="en-US" sz="3600" dirty="0" smtClean="0"/>
              <a:t>What about the gifts from God?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gifts don’t last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Have ever given a gift that did not last? The kids abandon the toy and play with the box.</a:t>
            </a:r>
          </a:p>
          <a:p>
            <a:r>
              <a:rPr lang="en-US" sz="3600" dirty="0" smtClean="0"/>
              <a:t>God has given us some gifts – sermon this morning</a:t>
            </a:r>
          </a:p>
          <a:p>
            <a:r>
              <a:rPr lang="en-US" sz="3600" dirty="0" smtClean="0"/>
              <a:t>Two issues:</a:t>
            </a:r>
          </a:p>
          <a:p>
            <a:pPr lvl="1"/>
            <a:r>
              <a:rPr lang="en-US" dirty="0" smtClean="0"/>
              <a:t>How long will these gifts last?</a:t>
            </a:r>
          </a:p>
          <a:p>
            <a:pPr lvl="1"/>
            <a:r>
              <a:rPr lang="en-US" dirty="0" smtClean="0"/>
              <a:t>How can I make them useful on my life?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till we all come to the unity of the faith and of the knowledge of the Son of God</a:t>
            </a:r>
            <a:r>
              <a:rPr lang="en-US" dirty="0" smtClean="0"/>
              <a:t>, to a perfect man, to the measure of the stature of the fullness of Christ;</a:t>
            </a:r>
          </a:p>
          <a:p>
            <a:r>
              <a:rPr lang="en-US" dirty="0" smtClean="0"/>
              <a:t>Until there is unity</a:t>
            </a:r>
          </a:p>
          <a:p>
            <a:pPr lvl="1"/>
            <a:r>
              <a:rPr lang="en-US" dirty="0" smtClean="0"/>
              <a:t>Unity is the basis of our faith</a:t>
            </a:r>
          </a:p>
          <a:p>
            <a:pPr lvl="1"/>
            <a:r>
              <a:rPr lang="en-US" dirty="0" smtClean="0"/>
              <a:t>Unity in our knowledge of Jesus</a:t>
            </a:r>
          </a:p>
          <a:p>
            <a:pPr lvl="1"/>
            <a:r>
              <a:rPr lang="en-US" dirty="0" smtClean="0"/>
              <a:t>We will never agree on every fine point</a:t>
            </a:r>
          </a:p>
          <a:p>
            <a:pPr lvl="1"/>
            <a:r>
              <a:rPr lang="en-US" dirty="0" smtClean="0"/>
              <a:t>We will not agree on matters of opinion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till we all come to the unity of the faith and of the knowledge of the Son of God, </a:t>
            </a:r>
            <a:r>
              <a:rPr lang="en-US" b="1" u="sng" dirty="0" smtClean="0"/>
              <a:t>to a perfect man</a:t>
            </a:r>
            <a:r>
              <a:rPr lang="en-US" dirty="0" smtClean="0"/>
              <a:t>, to the measure of the stature of the fullness of Christ;</a:t>
            </a:r>
          </a:p>
          <a:p>
            <a:r>
              <a:rPr lang="en-US" dirty="0" smtClean="0"/>
              <a:t>Until we are the perfect man</a:t>
            </a:r>
          </a:p>
          <a:p>
            <a:pPr lvl="1"/>
            <a:r>
              <a:rPr lang="en-US" dirty="0" smtClean="0"/>
              <a:t>Perfect – </a:t>
            </a:r>
            <a:r>
              <a:rPr lang="en-US" b="1" dirty="0" smtClean="0"/>
              <a:t>Not</a:t>
            </a:r>
            <a:r>
              <a:rPr lang="en-US" dirty="0" smtClean="0"/>
              <a:t> – without flaw or sin</a:t>
            </a:r>
          </a:p>
          <a:p>
            <a:pPr lvl="1"/>
            <a:r>
              <a:rPr lang="en-US" dirty="0" smtClean="0"/>
              <a:t>Perfect – </a:t>
            </a:r>
            <a:r>
              <a:rPr lang="en-US" b="1" dirty="0" smtClean="0"/>
              <a:t>Is</a:t>
            </a:r>
            <a:r>
              <a:rPr lang="en-US" dirty="0" smtClean="0"/>
              <a:t> – mature, complete, grown up</a:t>
            </a:r>
          </a:p>
          <a:p>
            <a:r>
              <a:rPr lang="en-US" dirty="0" smtClean="0"/>
              <a:t>God expects us to grow up, stop being children, become mature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till we all come to the unity of the faith and of the knowledge of the Son of God, to a perfect man, </a:t>
            </a:r>
            <a:r>
              <a:rPr lang="en-US" b="1" u="sng" dirty="0" smtClean="0"/>
              <a:t>to the measure of the stature of the fullness of Christ</a:t>
            </a:r>
            <a:r>
              <a:rPr lang="en-US" dirty="0" smtClean="0"/>
              <a:t>;</a:t>
            </a:r>
          </a:p>
          <a:p>
            <a:r>
              <a:rPr lang="en-US" dirty="0" smtClean="0"/>
              <a:t>How do you measure your spiritual growth?</a:t>
            </a:r>
          </a:p>
          <a:p>
            <a:r>
              <a:rPr lang="en-US" dirty="0" smtClean="0"/>
              <a:t>Are you using the right yardstick?</a:t>
            </a:r>
          </a:p>
          <a:p>
            <a:r>
              <a:rPr lang="en-US" dirty="0" smtClean="0"/>
              <a:t>I don’t have to measure up to you, elders, deacons, teachers.</a:t>
            </a:r>
          </a:p>
          <a:p>
            <a:r>
              <a:rPr lang="en-US" dirty="0" smtClean="0"/>
              <a:t>I must measure up to Christ</a:t>
            </a: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that we should no longer be children</a:t>
            </a:r>
            <a:r>
              <a:rPr lang="en-US" dirty="0" smtClean="0"/>
              <a:t>, tossed to and fro and carried about with every wind of doctrine, by the trickery of men, in the cunning craftiness of deceitful plotting, </a:t>
            </a:r>
          </a:p>
          <a:p>
            <a:r>
              <a:rPr lang="en-US" b="1" dirty="0" smtClean="0"/>
              <a:t>In attitude </a:t>
            </a:r>
            <a:r>
              <a:rPr lang="en-US" dirty="0" smtClean="0"/>
              <a:t>– I want my way, crybaby, whine, pout, throw a temper tantrum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that we should no longer be children</a:t>
            </a:r>
            <a:r>
              <a:rPr lang="en-US" dirty="0" smtClean="0"/>
              <a:t>, tossed to and fro and carried about with every wind of doctrine, by the trickery of men, in the cunning craftiness of deceitful plotting, </a:t>
            </a:r>
          </a:p>
          <a:p>
            <a:r>
              <a:rPr lang="en-US" b="1" dirty="0" smtClean="0"/>
              <a:t>In speech </a:t>
            </a:r>
            <a:r>
              <a:rPr lang="en-US" dirty="0" smtClean="0"/>
              <a:t>– Learn to speak as God speaks</a:t>
            </a:r>
          </a:p>
          <a:p>
            <a:r>
              <a:rPr lang="en-US" dirty="0" smtClean="0"/>
              <a:t>If anyone speaks, </a:t>
            </a:r>
            <a:r>
              <a:rPr lang="en-US" i="1" dirty="0" smtClean="0"/>
              <a:t>let him speak</a:t>
            </a:r>
            <a:r>
              <a:rPr lang="en-US" dirty="0" smtClean="0"/>
              <a:t> as the oracles of God. </a:t>
            </a:r>
            <a:r>
              <a:rPr lang="en-US" b="1" dirty="0" smtClean="0"/>
              <a:t>1 Peter 4:11a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Ephesians 4:14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that we should no longer be children</a:t>
            </a:r>
            <a:r>
              <a:rPr lang="en-US" dirty="0" smtClean="0"/>
              <a:t>, tossed to and fro and carried about with every wind of doctrine, by the trickery of men, in the cunning craftiness of deceitful plotting, </a:t>
            </a:r>
          </a:p>
          <a:p>
            <a:r>
              <a:rPr lang="en-US" b="1" dirty="0" smtClean="0"/>
              <a:t>In thought </a:t>
            </a:r>
            <a:r>
              <a:rPr lang="en-US" dirty="0" smtClean="0"/>
              <a:t>– Reason and think like an adult</a:t>
            </a:r>
          </a:p>
          <a:p>
            <a:r>
              <a:rPr lang="en-US" dirty="0" smtClean="0"/>
              <a:t>When I was a child, I spoke as a child, I understood as a child, I thought as a child; but when I became a man, I put away childish things. </a:t>
            </a:r>
            <a:r>
              <a:rPr lang="en-US" b="1" dirty="0" smtClean="0"/>
              <a:t>1 Corinthians 13:11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65</TotalTime>
  <Words>890</Words>
  <Application>Microsoft Office PowerPoint</Application>
  <PresentationFormat>On-screen Show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Module</vt:lpstr>
      <vt:lpstr>Gifts from God – Part 2</vt:lpstr>
      <vt:lpstr>Did you get a “useless” gift?</vt:lpstr>
      <vt:lpstr>Our gifts don’t last</vt:lpstr>
      <vt:lpstr>Ephesians 4:13</vt:lpstr>
      <vt:lpstr>Ephesians 4:13</vt:lpstr>
      <vt:lpstr>Ephesians 4:13</vt:lpstr>
      <vt:lpstr>Ephesians 4:14</vt:lpstr>
      <vt:lpstr>Ephesians 4:14</vt:lpstr>
      <vt:lpstr>Ephesians 4:14</vt:lpstr>
      <vt:lpstr>Ephesians 4:14</vt:lpstr>
      <vt:lpstr>Ephesians 4:15</vt:lpstr>
      <vt:lpstr>Ephesians 4:15</vt:lpstr>
      <vt:lpstr>Ephesians 4:16</vt:lpstr>
      <vt:lpstr>Questions to think about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Gifts from God – Part 2</dc:title>
  <dc:creator>Manly Luscombe</dc:creator>
  <cp:lastModifiedBy>Manly Luscombe</cp:lastModifiedBy>
  <cp:revision>12</cp:revision>
  <dcterms:created xsi:type="dcterms:W3CDTF">2010-12-18T15:34:50Z</dcterms:created>
  <dcterms:modified xsi:type="dcterms:W3CDTF">2010-12-20T13:28:01Z</dcterms:modified>
</cp:coreProperties>
</file>