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798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ccount Update" userId="d66a401e1e7a39bf" providerId="LiveId" clId="{93FEB641-92E3-4B05-8377-BBE8CD3008C7}"/>
    <pc:docChg chg="modSld">
      <pc:chgData name="Account Update" userId="d66a401e1e7a39bf" providerId="LiveId" clId="{93FEB641-92E3-4B05-8377-BBE8CD3008C7}" dt="2023-12-18T12:33:21.279" v="20"/>
      <pc:docMkLst>
        <pc:docMk/>
      </pc:docMkLst>
      <pc:sldChg chg="modSp mod">
        <pc:chgData name="Account Update" userId="d66a401e1e7a39bf" providerId="LiveId" clId="{93FEB641-92E3-4B05-8377-BBE8CD3008C7}" dt="2023-12-18T12:33:21.279" v="20"/>
        <pc:sldMkLst>
          <pc:docMk/>
          <pc:sldMk cId="0" sldId="267"/>
        </pc:sldMkLst>
        <pc:spChg chg="mod">
          <ac:chgData name="Account Update" userId="d66a401e1e7a39bf" providerId="LiveId" clId="{93FEB641-92E3-4B05-8377-BBE8CD3008C7}" dt="2023-12-18T12:33:21.279" v="20"/>
          <ac:spMkLst>
            <pc:docMk/>
            <pc:sldMk cId="0" sldId="267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2E001-627E-4475-A51C-4C576F6D4E8D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B2DC-E9ED-4866-9C48-4FA81F77E4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2E001-627E-4475-A51C-4C576F6D4E8D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B2DC-E9ED-4866-9C48-4FA81F77E4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2E001-627E-4475-A51C-4C576F6D4E8D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B2DC-E9ED-4866-9C48-4FA81F77E4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2E001-627E-4475-A51C-4C576F6D4E8D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B2DC-E9ED-4866-9C48-4FA81F77E4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2E001-627E-4475-A51C-4C576F6D4E8D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B2DC-E9ED-4866-9C48-4FA81F77E4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2E001-627E-4475-A51C-4C576F6D4E8D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B2DC-E9ED-4866-9C48-4FA81F77E4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2E001-627E-4475-A51C-4C576F6D4E8D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B2DC-E9ED-4866-9C48-4FA81F77E4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2E001-627E-4475-A51C-4C576F6D4E8D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B2DC-E9ED-4866-9C48-4FA81F77E4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2E001-627E-4475-A51C-4C576F6D4E8D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B2DC-E9ED-4866-9C48-4FA81F77E4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2E001-627E-4475-A51C-4C576F6D4E8D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B2DC-E9ED-4866-9C48-4FA81F77E4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2E001-627E-4475-A51C-4C576F6D4E8D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713FB2DC-E9ED-4866-9C48-4FA81F77E4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2E001-627E-4475-A51C-4C576F6D4E8D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13FB2DC-E9ED-4866-9C48-4FA81F77E4E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40296" y="1371600"/>
            <a:ext cx="4794504" cy="1066800"/>
          </a:xfrm>
        </p:spPr>
        <p:txBody>
          <a:bodyPr/>
          <a:lstStyle/>
          <a:p>
            <a:r>
              <a:rPr lang="en-US" dirty="0"/>
              <a:t>Gifts from God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1200" y="4564740"/>
            <a:ext cx="10472928" cy="168366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/>
              <a:t>James 1:17  </a:t>
            </a:r>
            <a:r>
              <a:rPr lang="en-US" sz="3200" dirty="0"/>
              <a:t>Every good gift and every perfect gift is from above, and comes down from the Father of lights, with whom there is no variation or shadow of turning.</a:t>
            </a:r>
          </a:p>
          <a:p>
            <a:pPr algn="ctr"/>
            <a:r>
              <a:rPr lang="en-US" sz="3200" dirty="0"/>
              <a:t> </a:t>
            </a:r>
          </a:p>
        </p:txBody>
      </p:sp>
      <p:pic>
        <p:nvPicPr>
          <p:cNvPr id="1026" name="Picture 2" descr="christmas gifts - christmas present stock pictures, royalty-free photos &amp; images">
            <a:extLst>
              <a:ext uri="{FF2B5EF4-FFF2-40B4-BE49-F238E27FC236}">
                <a16:creationId xmlns:a16="http://schemas.microsoft.com/office/drawing/2014/main" id="{C6461A2B-0338-5297-D55E-E46C579CDC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" y="0"/>
            <a:ext cx="6292792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Ephesians 4:11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And He Himself gave some </a:t>
            </a:r>
            <a:r>
              <a:rPr lang="en-US" sz="3600" i="1" dirty="0"/>
              <a:t>to be</a:t>
            </a:r>
            <a:r>
              <a:rPr lang="en-US" sz="3600" dirty="0"/>
              <a:t> apostles, some prophets, some evangelists, and some pastors and </a:t>
            </a:r>
            <a:r>
              <a:rPr lang="en-US" sz="3600" b="1" u="sng" dirty="0"/>
              <a:t>teachers</a:t>
            </a:r>
            <a:r>
              <a:rPr lang="en-US" sz="3600" dirty="0"/>
              <a:t>,</a:t>
            </a:r>
          </a:p>
          <a:p>
            <a:r>
              <a:rPr lang="en-US" sz="3600" dirty="0"/>
              <a:t>Explain, instruct, make application</a:t>
            </a:r>
          </a:p>
          <a:p>
            <a:r>
              <a:rPr lang="en-US" sz="3600" dirty="0"/>
              <a:t>This terms applies to personal teaching of family, friends, house to house</a:t>
            </a:r>
          </a:p>
          <a:p>
            <a:r>
              <a:rPr lang="en-US" sz="3600" dirty="0"/>
              <a:t>It also applies to groups, classes, children and adults</a:t>
            </a:r>
          </a:p>
        </p:txBody>
      </p:sp>
    </p:spTree>
  </p:cSld>
  <p:clrMapOvr>
    <a:masterClrMapping/>
  </p:clrMapOvr>
  <p:transition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Ephesians 4:12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for the </a:t>
            </a:r>
            <a:r>
              <a:rPr lang="en-US" sz="3600" b="1" u="sng" dirty="0"/>
              <a:t>equipping of the saints </a:t>
            </a:r>
            <a:r>
              <a:rPr lang="en-US" sz="3600" dirty="0"/>
              <a:t>for the work of ministry, for the edifying of the body of Christ,</a:t>
            </a:r>
          </a:p>
          <a:p>
            <a:r>
              <a:rPr lang="en-US" sz="3600" dirty="0"/>
              <a:t>God wanted us to be able to carry on the work</a:t>
            </a:r>
          </a:p>
          <a:p>
            <a:r>
              <a:rPr lang="en-US" sz="3600" dirty="0"/>
              <a:t>God provided us with the tools</a:t>
            </a:r>
          </a:p>
          <a:p>
            <a:r>
              <a:rPr lang="en-US" sz="3600" dirty="0"/>
              <a:t>We have the equipment we need</a:t>
            </a:r>
          </a:p>
        </p:txBody>
      </p:sp>
    </p:spTree>
  </p:cSld>
  <p:clrMapOvr>
    <a:masterClrMapping/>
  </p:clrMapOvr>
  <p:transition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Ephesians 4:12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for the equipping of the saints for the </a:t>
            </a:r>
            <a:r>
              <a:rPr lang="en-US" sz="3600" b="1" u="sng" dirty="0"/>
              <a:t>work of ministry</a:t>
            </a:r>
            <a:r>
              <a:rPr lang="en-US" sz="3600" dirty="0"/>
              <a:t>, for the edifying of the body of Christ,</a:t>
            </a:r>
          </a:p>
          <a:p>
            <a:r>
              <a:rPr lang="en-US" sz="3600" u="sng" dirty="0"/>
              <a:t>EVERYTHING</a:t>
            </a:r>
            <a:r>
              <a:rPr lang="en-US" sz="3600" dirty="0"/>
              <a:t> the church does is </a:t>
            </a:r>
            <a:r>
              <a:rPr lang="en-US" sz="3600" u="sng" dirty="0"/>
              <a:t>MINISTRY</a:t>
            </a:r>
          </a:p>
          <a:p>
            <a:r>
              <a:rPr lang="en-US" sz="3600" dirty="0"/>
              <a:t>Classes, mission work, worship, children, fellowship, visit sick, assist needy</a:t>
            </a:r>
          </a:p>
          <a:p>
            <a:r>
              <a:rPr lang="en-US" sz="3600" dirty="0"/>
              <a:t>If we are doing something that is not ministry – we need to stop.</a:t>
            </a:r>
          </a:p>
        </p:txBody>
      </p:sp>
    </p:spTree>
  </p:cSld>
  <p:clrMapOvr>
    <a:masterClrMapping/>
  </p:clrMapOvr>
  <p:transition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Ephesians 4:12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for the equipping of the saints for the work of ministry, for the </a:t>
            </a:r>
            <a:r>
              <a:rPr lang="en-US" sz="3600" b="1" u="sng" dirty="0"/>
              <a:t>edifying of the body </a:t>
            </a:r>
            <a:r>
              <a:rPr lang="en-US" sz="3600" dirty="0"/>
              <a:t>of Christ,</a:t>
            </a:r>
          </a:p>
          <a:p>
            <a:r>
              <a:rPr lang="en-US" sz="3600" dirty="0"/>
              <a:t>For the world – be a MINISTER</a:t>
            </a:r>
          </a:p>
          <a:p>
            <a:r>
              <a:rPr lang="en-US" sz="3600" dirty="0"/>
              <a:t>Within the church – EDIFY </a:t>
            </a:r>
            <a:r>
              <a:rPr lang="en-US" sz="3600"/>
              <a:t>one another</a:t>
            </a:r>
            <a:endParaRPr lang="en-US" sz="3600" dirty="0"/>
          </a:p>
          <a:p>
            <a:r>
              <a:rPr lang="en-US" sz="3600" b="1" u="sng" dirty="0"/>
              <a:t>Edify</a:t>
            </a:r>
            <a:r>
              <a:rPr lang="en-US" sz="3600" dirty="0"/>
              <a:t> – to strengthen, build up, support</a:t>
            </a:r>
          </a:p>
          <a:p>
            <a:r>
              <a:rPr lang="en-US" sz="3600" dirty="0"/>
              <a:t>These gifts help us strengthen each other</a:t>
            </a:r>
          </a:p>
        </p:txBody>
      </p:sp>
    </p:spTree>
  </p:cSld>
  <p:clrMapOvr>
    <a:masterClrMapping/>
  </p:clrMapOvr>
  <p:transition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Ephesians 4:12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for the equipping of the saints for the work of ministry, for the </a:t>
            </a:r>
            <a:r>
              <a:rPr lang="en-US" sz="3600" b="1" u="sng" dirty="0"/>
              <a:t>edifying of the body </a:t>
            </a:r>
            <a:r>
              <a:rPr lang="en-US" sz="3600" dirty="0"/>
              <a:t>of Christ,</a:t>
            </a:r>
          </a:p>
          <a:p>
            <a:r>
              <a:rPr lang="en-US" sz="3600" dirty="0"/>
              <a:t>Some churches focus on evangelism – bring them in the front door</a:t>
            </a:r>
          </a:p>
          <a:p>
            <a:r>
              <a:rPr lang="en-US" sz="3600" dirty="0"/>
              <a:t>But lose them out that back door</a:t>
            </a:r>
          </a:p>
          <a:p>
            <a:r>
              <a:rPr lang="en-US" sz="3600" dirty="0"/>
              <a:t>Some churches focus on status quo – keeping what we got – but no evangelism</a:t>
            </a:r>
          </a:p>
        </p:txBody>
      </p:sp>
    </p:spTree>
  </p:cSld>
  <p:clrMapOvr>
    <a:masterClrMapping/>
  </p:clrMapOvr>
  <p:transition>
    <p:wedg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Ephesians 4:12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for the equipping of the saints for the work of ministry, for the </a:t>
            </a:r>
            <a:r>
              <a:rPr lang="en-US" sz="3600" b="1" u="sng" dirty="0"/>
              <a:t>edifying of the body </a:t>
            </a:r>
            <a:r>
              <a:rPr lang="en-US" sz="3600" dirty="0"/>
              <a:t>of Christ,</a:t>
            </a:r>
          </a:p>
          <a:p>
            <a:r>
              <a:rPr lang="en-US" sz="3600" b="1" u="sng" dirty="0"/>
              <a:t>BOTH</a:t>
            </a:r>
            <a:r>
              <a:rPr lang="en-US" sz="3600" dirty="0"/>
              <a:t> – Evangelism and Edification are important</a:t>
            </a:r>
          </a:p>
          <a:p>
            <a:r>
              <a:rPr lang="en-US" sz="3600" dirty="0"/>
              <a:t>The church can not survive with either of these alone – both are needed</a:t>
            </a:r>
          </a:p>
        </p:txBody>
      </p:sp>
    </p:spTree>
  </p:cSld>
  <p:clrMapOvr>
    <a:masterClrMapping/>
  </p:clrMapOvr>
  <p:transition>
    <p:wedg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God gave us some </a:t>
            </a:r>
            <a:r>
              <a:rPr lang="en-US" sz="3600" b="1" dirty="0"/>
              <a:t>gifts.</a:t>
            </a:r>
          </a:p>
          <a:p>
            <a:r>
              <a:rPr lang="en-US" sz="3600" dirty="0"/>
              <a:t>We </a:t>
            </a:r>
            <a:r>
              <a:rPr lang="en-US" sz="3600" b="1" dirty="0"/>
              <a:t>needed</a:t>
            </a:r>
            <a:r>
              <a:rPr lang="en-US" sz="3600" dirty="0"/>
              <a:t> these tools.</a:t>
            </a:r>
          </a:p>
          <a:p>
            <a:r>
              <a:rPr lang="en-US" sz="3600" dirty="0"/>
              <a:t>We need to </a:t>
            </a:r>
            <a:r>
              <a:rPr lang="en-US" sz="3600" b="1" dirty="0"/>
              <a:t>use</a:t>
            </a:r>
            <a:r>
              <a:rPr lang="en-US" sz="3600" dirty="0"/>
              <a:t> the tools.</a:t>
            </a:r>
          </a:p>
          <a:p>
            <a:r>
              <a:rPr lang="en-US" sz="3600" dirty="0"/>
              <a:t>We need to </a:t>
            </a:r>
            <a:r>
              <a:rPr lang="en-US" sz="3600" b="1" dirty="0"/>
              <a:t>encourage</a:t>
            </a:r>
            <a:r>
              <a:rPr lang="en-US" sz="3600" dirty="0"/>
              <a:t> each other to use the tools.</a:t>
            </a:r>
          </a:p>
          <a:p>
            <a:pPr algn="ctr"/>
            <a:r>
              <a:rPr lang="en-US" sz="3600" b="1" u="sng" dirty="0"/>
              <a:t>What did you get from God?</a:t>
            </a:r>
          </a:p>
          <a:p>
            <a:pPr algn="ctr"/>
            <a:r>
              <a:rPr lang="en-US" sz="3600" b="1" u="sng" dirty="0"/>
              <a:t>Are you using these gifts?</a:t>
            </a:r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Wa’d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get?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most common question today.</a:t>
            </a:r>
          </a:p>
          <a:p>
            <a:r>
              <a:rPr lang="en-US" sz="3600" dirty="0"/>
              <a:t>Everyone wants to show off their new gifts.</a:t>
            </a:r>
          </a:p>
          <a:p>
            <a:r>
              <a:rPr lang="en-US" sz="3600" dirty="0"/>
              <a:t>God knows the best gifts to give us.</a:t>
            </a:r>
          </a:p>
          <a:p>
            <a:r>
              <a:rPr lang="en-US" sz="3600" dirty="0"/>
              <a:t>Every good gift and every perfect gift is from above, and comes down from the Father of lights, with whom there is no variation or shadow of turning. </a:t>
            </a:r>
            <a:r>
              <a:rPr lang="en-US" sz="3600" b="1" dirty="0"/>
              <a:t>James 1:17</a:t>
            </a:r>
          </a:p>
          <a:p>
            <a:endParaRPr lang="en-US" sz="3200" dirty="0"/>
          </a:p>
        </p:txBody>
      </p:sp>
    </p:spTree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Ephesians 4:7-8 </a:t>
            </a:r>
            <a:r>
              <a:rPr lang="en-US" dirty="0"/>
              <a:t>&amp; 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baseline="30000" dirty="0"/>
              <a:t>7</a:t>
            </a:r>
            <a:r>
              <a:rPr lang="en-US" sz="3600" dirty="0"/>
              <a:t> But to each one of us grace was </a:t>
            </a:r>
            <a:r>
              <a:rPr lang="en-US" sz="3600" b="1" dirty="0"/>
              <a:t>given</a:t>
            </a:r>
            <a:r>
              <a:rPr lang="en-US" sz="3600" dirty="0"/>
              <a:t> according to the measure of Christ's </a:t>
            </a:r>
            <a:r>
              <a:rPr lang="en-US" sz="3600" b="1" dirty="0"/>
              <a:t>gift</a:t>
            </a:r>
            <a:r>
              <a:rPr lang="en-US" sz="3600" dirty="0"/>
              <a:t>. </a:t>
            </a:r>
            <a:r>
              <a:rPr lang="en-US" sz="3600" b="1" baseline="30000" dirty="0"/>
              <a:t>8</a:t>
            </a:r>
            <a:r>
              <a:rPr lang="en-US" sz="3600" dirty="0"/>
              <a:t> Therefore He says: </a:t>
            </a:r>
            <a:r>
              <a:rPr lang="en-US" sz="3600" i="1" dirty="0"/>
              <a:t>"When He ascended on high,</a:t>
            </a:r>
            <a:r>
              <a:rPr lang="en-US" sz="3600" dirty="0"/>
              <a:t> </a:t>
            </a:r>
            <a:r>
              <a:rPr lang="en-US" sz="3600" i="1" dirty="0"/>
              <a:t>He led captivity captive,</a:t>
            </a:r>
            <a:r>
              <a:rPr lang="en-US" sz="3600" dirty="0"/>
              <a:t> </a:t>
            </a:r>
            <a:r>
              <a:rPr lang="en-US" sz="3600" i="1" dirty="0"/>
              <a:t>And </a:t>
            </a:r>
            <a:r>
              <a:rPr lang="en-US" sz="3600" b="1" i="1" dirty="0"/>
              <a:t>gave gifts </a:t>
            </a:r>
            <a:r>
              <a:rPr lang="en-US" sz="3600" i="1" dirty="0"/>
              <a:t>to men.“</a:t>
            </a:r>
            <a:endParaRPr lang="en-US" sz="3600" i="1" baseline="30000" dirty="0"/>
          </a:p>
          <a:p>
            <a:r>
              <a:rPr lang="en-US" sz="3600" dirty="0"/>
              <a:t>And He Himself </a:t>
            </a:r>
            <a:r>
              <a:rPr lang="en-US" sz="3600" b="1" dirty="0"/>
              <a:t>gave</a:t>
            </a:r>
            <a:r>
              <a:rPr lang="en-US" sz="3600" dirty="0"/>
              <a:t> some </a:t>
            </a:r>
            <a:r>
              <a:rPr lang="en-US" sz="3600" i="1" dirty="0"/>
              <a:t>to be</a:t>
            </a:r>
            <a:r>
              <a:rPr lang="en-US" sz="3600" dirty="0"/>
              <a:t> apostles, some prophets, some evangelists, and some pastors and teachers,</a:t>
            </a:r>
          </a:p>
          <a:p>
            <a:endParaRPr lang="en-US" sz="3200" dirty="0"/>
          </a:p>
        </p:txBody>
      </p:sp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Ephesians 4:11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And He Himself gave some </a:t>
            </a:r>
            <a:r>
              <a:rPr lang="en-US" sz="3600" i="1" dirty="0"/>
              <a:t>to be</a:t>
            </a:r>
            <a:r>
              <a:rPr lang="en-US" sz="3600" dirty="0"/>
              <a:t> </a:t>
            </a:r>
            <a:r>
              <a:rPr lang="en-US" sz="3600" b="1" u="sng" dirty="0"/>
              <a:t>apostles</a:t>
            </a:r>
            <a:r>
              <a:rPr lang="en-US" sz="3600" dirty="0"/>
              <a:t>, some prophets, some evangelists, and some pastors and teachers,</a:t>
            </a:r>
          </a:p>
          <a:p>
            <a:r>
              <a:rPr lang="en-US" sz="3600" dirty="0"/>
              <a:t>Chosen by Christ</a:t>
            </a:r>
          </a:p>
          <a:p>
            <a:r>
              <a:rPr lang="en-US" sz="3600" dirty="0"/>
              <a:t>Inspired to guide the early church</a:t>
            </a:r>
          </a:p>
          <a:p>
            <a:r>
              <a:rPr lang="en-US" sz="3600" dirty="0"/>
              <a:t>Guided into all truth</a:t>
            </a:r>
          </a:p>
          <a:p>
            <a:r>
              <a:rPr lang="en-US" sz="3600" dirty="0"/>
              <a:t>We now have this truth recorded and preserved</a:t>
            </a:r>
          </a:p>
          <a:p>
            <a:endParaRPr lang="en-US" sz="3200" dirty="0"/>
          </a:p>
        </p:txBody>
      </p:sp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Ephesians 4:11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And He Himself gave some </a:t>
            </a:r>
            <a:r>
              <a:rPr lang="en-US" sz="3600" i="1" dirty="0"/>
              <a:t>to be</a:t>
            </a:r>
            <a:r>
              <a:rPr lang="en-US" sz="3600" dirty="0"/>
              <a:t> apostles, some </a:t>
            </a:r>
            <a:r>
              <a:rPr lang="en-US" sz="3600" b="1" u="sng" dirty="0"/>
              <a:t>prophets</a:t>
            </a:r>
            <a:r>
              <a:rPr lang="en-US" sz="3600" dirty="0"/>
              <a:t>, some evangelists, and some pastors and teachers,</a:t>
            </a:r>
          </a:p>
          <a:p>
            <a:r>
              <a:rPr lang="en-US" sz="3600" dirty="0"/>
              <a:t>God’s mouthpiece</a:t>
            </a:r>
          </a:p>
          <a:p>
            <a:r>
              <a:rPr lang="en-US" sz="3600" dirty="0"/>
              <a:t>Oral messages given by God</a:t>
            </a:r>
          </a:p>
          <a:p>
            <a:r>
              <a:rPr lang="en-US" sz="3600" dirty="0"/>
              <a:t>To lead congregations</a:t>
            </a:r>
          </a:p>
          <a:p>
            <a:r>
              <a:rPr lang="en-US" sz="3600" dirty="0"/>
              <a:t>One of the spiritual gifts of the early church</a:t>
            </a:r>
          </a:p>
        </p:txBody>
      </p:sp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Ephesians 4:11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And He Himself gave some </a:t>
            </a:r>
            <a:r>
              <a:rPr lang="en-US" sz="3600" i="1" dirty="0"/>
              <a:t>to be</a:t>
            </a:r>
            <a:r>
              <a:rPr lang="en-US" sz="3600" dirty="0"/>
              <a:t> apostles, some prophets, some </a:t>
            </a:r>
            <a:r>
              <a:rPr lang="en-US" sz="3600" b="1" u="sng" dirty="0"/>
              <a:t>evangelists</a:t>
            </a:r>
            <a:r>
              <a:rPr lang="en-US" sz="3600" dirty="0"/>
              <a:t>, and some pastors and teachers,</a:t>
            </a:r>
          </a:p>
          <a:p>
            <a:r>
              <a:rPr lang="en-US" sz="3600" dirty="0"/>
              <a:t>Those who proclaim the Word</a:t>
            </a:r>
          </a:p>
          <a:p>
            <a:r>
              <a:rPr lang="en-US" sz="3600" dirty="0"/>
              <a:t>Three terms – Evangelist, Minister, Preacher</a:t>
            </a:r>
          </a:p>
          <a:p>
            <a:pPr lvl="1"/>
            <a:r>
              <a:rPr lang="en-US" sz="3600" dirty="0"/>
              <a:t>Not titles – but job descriptions</a:t>
            </a:r>
          </a:p>
          <a:p>
            <a:pPr lvl="1"/>
            <a:r>
              <a:rPr lang="en-US" sz="3600" dirty="0"/>
              <a:t>They apply to both public and private proclamation </a:t>
            </a:r>
          </a:p>
        </p:txBody>
      </p:sp>
    </p:spTree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Ephesians 4:11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And He Himself gave some </a:t>
            </a:r>
            <a:r>
              <a:rPr lang="en-US" sz="3600" i="1" dirty="0"/>
              <a:t>to be</a:t>
            </a:r>
            <a:r>
              <a:rPr lang="en-US" sz="3600" dirty="0"/>
              <a:t> apostles, some prophets, some evangelists, and some </a:t>
            </a:r>
            <a:r>
              <a:rPr lang="en-US" sz="3600" b="1" u="sng" dirty="0"/>
              <a:t>pastors</a:t>
            </a:r>
            <a:r>
              <a:rPr lang="en-US" sz="3600" dirty="0"/>
              <a:t> and teachers,</a:t>
            </a:r>
          </a:p>
          <a:p>
            <a:r>
              <a:rPr lang="en-US" sz="3600" dirty="0"/>
              <a:t>Shepherds to lead, guide, provide direction</a:t>
            </a:r>
          </a:p>
          <a:p>
            <a:r>
              <a:rPr lang="en-US" sz="3600" dirty="0"/>
              <a:t>Three terms – </a:t>
            </a:r>
            <a:r>
              <a:rPr lang="en-US" sz="3600" b="1" dirty="0"/>
              <a:t>Pastor</a:t>
            </a:r>
            <a:r>
              <a:rPr lang="en-US" sz="3600" dirty="0"/>
              <a:t> (shepherd, one who feeds); </a:t>
            </a:r>
            <a:r>
              <a:rPr lang="en-US" sz="3600" b="1" dirty="0"/>
              <a:t>Bishop</a:t>
            </a:r>
            <a:r>
              <a:rPr lang="en-US" sz="3600" dirty="0"/>
              <a:t> (overseer, manager, foreman); </a:t>
            </a:r>
            <a:r>
              <a:rPr lang="en-US" sz="3600" b="1" dirty="0"/>
              <a:t>Elder</a:t>
            </a:r>
            <a:r>
              <a:rPr lang="en-US" sz="3600" dirty="0"/>
              <a:t> (of mature age and wisdom)</a:t>
            </a:r>
          </a:p>
        </p:txBody>
      </p:sp>
    </p:spTree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All three terms - interchangeable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Acts 20:17  </a:t>
            </a:r>
            <a:r>
              <a:rPr lang="en-US" sz="3600" dirty="0"/>
              <a:t>From Miletus he sent to Ephesus and called for the </a:t>
            </a:r>
            <a:r>
              <a:rPr lang="en-US" sz="3600" b="1" u="sng" dirty="0"/>
              <a:t>elders</a:t>
            </a:r>
            <a:r>
              <a:rPr lang="en-US" sz="3600" dirty="0"/>
              <a:t> of the church.</a:t>
            </a:r>
          </a:p>
          <a:p>
            <a:r>
              <a:rPr lang="en-US" sz="3600" b="1" dirty="0"/>
              <a:t>Acts 20:28  </a:t>
            </a:r>
            <a:r>
              <a:rPr lang="en-US" sz="3600" dirty="0"/>
              <a:t>Therefore take heed to yourselves and to all the flock, among which the Holy Spirit has made you </a:t>
            </a:r>
            <a:r>
              <a:rPr lang="en-US" sz="3600" b="1" u="sng" dirty="0"/>
              <a:t>overseers (bishop)</a:t>
            </a:r>
            <a:r>
              <a:rPr lang="en-US" sz="3600" dirty="0"/>
              <a:t>, to </a:t>
            </a:r>
            <a:r>
              <a:rPr lang="en-US" sz="3600" b="1" u="sng" dirty="0"/>
              <a:t>shepherd</a:t>
            </a:r>
            <a:r>
              <a:rPr lang="en-US" sz="3600" u="sng" dirty="0"/>
              <a:t> </a:t>
            </a:r>
            <a:r>
              <a:rPr lang="en-US" sz="3600" b="1" u="sng" dirty="0"/>
              <a:t>(pastor)</a:t>
            </a:r>
            <a:r>
              <a:rPr lang="en-US" sz="3600" dirty="0"/>
              <a:t> the church of God which He purchased with His own blood.</a:t>
            </a:r>
          </a:p>
        </p:txBody>
      </p:sp>
    </p:spTree>
  </p:cSld>
  <p:clrMapOvr>
    <a:masterClrMapping/>
  </p:clrMapOvr>
  <p:transition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All three terms - interchangeable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1 Peter 5:1-2 </a:t>
            </a:r>
            <a:r>
              <a:rPr lang="en-US" sz="3600" b="1" baseline="30000" dirty="0"/>
              <a:t>1</a:t>
            </a:r>
            <a:r>
              <a:rPr lang="en-US" sz="3600" dirty="0"/>
              <a:t> The </a:t>
            </a:r>
            <a:r>
              <a:rPr lang="en-US" sz="3600" b="1" u="sng" dirty="0"/>
              <a:t>elders</a:t>
            </a:r>
            <a:r>
              <a:rPr lang="en-US" sz="3600" dirty="0"/>
              <a:t> who are among you I exhort, I who am a fellow elder and a witness of the sufferings of Christ, and also a partaker of the glory that will be revealed: </a:t>
            </a:r>
            <a:r>
              <a:rPr lang="en-US" sz="3600" b="1" baseline="30000" dirty="0"/>
              <a:t>2</a:t>
            </a:r>
            <a:r>
              <a:rPr lang="en-US" sz="3600" dirty="0"/>
              <a:t> </a:t>
            </a:r>
            <a:r>
              <a:rPr lang="en-US" sz="3600" b="1" u="sng" dirty="0"/>
              <a:t>Shepherd (pastor)</a:t>
            </a:r>
            <a:r>
              <a:rPr lang="en-US" sz="3600" dirty="0"/>
              <a:t> the flock of God which is among you, serving as </a:t>
            </a:r>
            <a:r>
              <a:rPr lang="en-US" sz="3600" b="1" u="sng" dirty="0"/>
              <a:t>overseers (bishops)</a:t>
            </a:r>
            <a:r>
              <a:rPr lang="en-US" sz="3600" dirty="0"/>
              <a:t>, not by compulsion but willingly, not for dishonest gain but eagerly; </a:t>
            </a:r>
          </a:p>
        </p:txBody>
      </p:sp>
    </p:spTree>
  </p:cSld>
  <p:clrMapOvr>
    <a:masterClrMapping/>
  </p:clrMapOvr>
  <p:transition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85</TotalTime>
  <Words>857</Words>
  <Application>Microsoft Office PowerPoint</Application>
  <PresentationFormat>Widescreen</PresentationFormat>
  <Paragraphs>75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Calibri</vt:lpstr>
      <vt:lpstr>Constantia</vt:lpstr>
      <vt:lpstr>Wingdings 2</vt:lpstr>
      <vt:lpstr>Flow</vt:lpstr>
      <vt:lpstr>Gifts from God</vt:lpstr>
      <vt:lpstr>Wa’d ya get?</vt:lpstr>
      <vt:lpstr>Ephesians 4:7-8 &amp; 11</vt:lpstr>
      <vt:lpstr>Ephesians 4:11</vt:lpstr>
      <vt:lpstr>Ephesians 4:11</vt:lpstr>
      <vt:lpstr>Ephesians 4:11</vt:lpstr>
      <vt:lpstr>Ephesians 4:11</vt:lpstr>
      <vt:lpstr>All three terms - interchangeable</vt:lpstr>
      <vt:lpstr>All three terms - interchangeable</vt:lpstr>
      <vt:lpstr>Ephesians 4:11</vt:lpstr>
      <vt:lpstr>Ephesians 4:12</vt:lpstr>
      <vt:lpstr>Ephesians 4:12</vt:lpstr>
      <vt:lpstr>Ephesians 4:12</vt:lpstr>
      <vt:lpstr>Ephesians 4:12</vt:lpstr>
      <vt:lpstr>Ephesians 4:12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Gifts from God</dc:title>
  <dc:creator>Manly Luscombe</dc:creator>
  <cp:lastModifiedBy>Account Update</cp:lastModifiedBy>
  <cp:revision>14</cp:revision>
  <dcterms:created xsi:type="dcterms:W3CDTF">2010-12-18T14:44:35Z</dcterms:created>
  <dcterms:modified xsi:type="dcterms:W3CDTF">2023-12-18T12:33:29Z</dcterms:modified>
</cp:coreProperties>
</file>