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6B1DD-6B23-0DFB-A615-8972977AA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414F53-3F5F-AAAA-6704-564D61E6E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F47EDA-5D4A-0D40-5D49-E8ABD5B3E90D}"/>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82DB4692-82C0-36C3-13FE-9900B2FD70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DF2B36-38C8-747F-80B1-FA86D3F34EFF}"/>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7574810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F9C01-FB47-C960-C561-623A7971A3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C0B051-7E22-E4F7-C9D7-043634E4A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6CD36D-0D49-7728-F359-97E5AEBD538F}"/>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5F1CB496-FB22-9855-2C92-8D87ABECD6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5EDB1E-140C-1101-F55F-6CBF7CC9B78E}"/>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20978256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0A369-9264-20E0-6653-D5B0A2A3E7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2A736A-A7F3-4404-7245-08F60E9F08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DEB8E7-9DA9-A0F0-B7CB-F4F0CDD4ECC3}"/>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1F6BF349-176F-93F8-D616-E987D80720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ED3F8-6831-69DA-5415-4BABD562A8E2}"/>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19155687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AF72-0698-387C-D19A-4FFF450BEF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54DF16-F2B4-A5D9-9BFB-BA7C89E701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4AA1FB-448E-0FDF-00F7-9739ACE798E1}"/>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D5A099FA-DF96-3DED-A798-4C32E26393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068595-F408-BE40-8516-25F989FDDFDF}"/>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8768079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C306-B17C-AF4E-870F-BBA296865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2D5BB0-ED93-EBE7-AD7F-2AEED8DBDB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4E09CD-6EC3-9CCF-BF00-B966A1E2C778}"/>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F7D70BE8-4C8C-6323-7BA2-0A619029F8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D57F5-6F3B-DA48-90B5-5DB22249D9D9}"/>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30309086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374D2-7464-89B4-4EBC-72CDF44C3E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ABB2F4-E450-1230-B40B-018EC28694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F7A273-D058-DBA3-9377-13ED776560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D098ED-9D51-9B31-12F8-7663149611C0}"/>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6" name="Footer Placeholder 5">
            <a:extLst>
              <a:ext uri="{FF2B5EF4-FFF2-40B4-BE49-F238E27FC236}">
                <a16:creationId xmlns:a16="http://schemas.microsoft.com/office/drawing/2014/main" id="{3DBB2CC4-04C0-2152-FDD7-C8CB41BB7F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C86FD8-B95E-444A-2ABB-37D074867A83}"/>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42128550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9B63-2CE1-6748-F772-50A9A3B395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E34F-492A-525B-7345-6A259132F8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5999AD-D18F-3201-D721-762F4F2F19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197794-A0C3-2781-D4A6-213A15BE24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7073F4-817B-213B-D1FA-6535979988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613246-E8B4-0123-2A38-19EBC3D59297}"/>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8" name="Footer Placeholder 7">
            <a:extLst>
              <a:ext uri="{FF2B5EF4-FFF2-40B4-BE49-F238E27FC236}">
                <a16:creationId xmlns:a16="http://schemas.microsoft.com/office/drawing/2014/main" id="{91AB0BF9-5AF5-ED63-B0A4-4B597475A1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C698A-26C4-9E44-DF3D-9C7ABB2EDB35}"/>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37788583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38B54-6B6A-22ED-7EFA-0E8D234AF6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E18BC3-442C-0B27-5F33-FD4F46C04FB9}"/>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4" name="Footer Placeholder 3">
            <a:extLst>
              <a:ext uri="{FF2B5EF4-FFF2-40B4-BE49-F238E27FC236}">
                <a16:creationId xmlns:a16="http://schemas.microsoft.com/office/drawing/2014/main" id="{2F538D78-A2F2-36D1-289F-A734DFAFE4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E94D56-6F9D-10A0-1BD4-B94A83C3D8B9}"/>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213101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88944F-9060-558C-5B9C-13F0A66CA9AD}"/>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3" name="Footer Placeholder 2">
            <a:extLst>
              <a:ext uri="{FF2B5EF4-FFF2-40B4-BE49-F238E27FC236}">
                <a16:creationId xmlns:a16="http://schemas.microsoft.com/office/drawing/2014/main" id="{885B8FCB-6FD5-12E7-E974-894FD272EF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0C0235-AC7C-B12C-BE55-A8EF5CBA680A}"/>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187437099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6BC7-50CE-D0D8-D5EA-3B6CC76BF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6ABF47-F765-3329-0D29-8290CA2354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C42509-24BE-FBBF-05EF-BEA6A2488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FFB8E8-8802-7933-F864-41BDA98C5FF4}"/>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6" name="Footer Placeholder 5">
            <a:extLst>
              <a:ext uri="{FF2B5EF4-FFF2-40B4-BE49-F238E27FC236}">
                <a16:creationId xmlns:a16="http://schemas.microsoft.com/office/drawing/2014/main" id="{2E929A72-CE64-28B3-5F20-35B491587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43DCFC-C339-D959-D52B-BFDC31F3AE96}"/>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7569283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5C528-860A-5104-81A8-A15231A42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06A221-CFEE-D933-3F6D-070FDE5DAA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BC5AAC-FDA4-B22E-C712-5FF16CA9C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0834AB-1BF6-02FC-0FB2-69CAD0108C1B}"/>
              </a:ext>
            </a:extLst>
          </p:cNvPr>
          <p:cNvSpPr>
            <a:spLocks noGrp="1"/>
          </p:cNvSpPr>
          <p:nvPr>
            <p:ph type="dt" sz="half" idx="10"/>
          </p:nvPr>
        </p:nvSpPr>
        <p:spPr/>
        <p:txBody>
          <a:bodyPr/>
          <a:lstStyle/>
          <a:p>
            <a:fld id="{1A679CA9-35F1-441B-9E6F-C8DFCF602D35}" type="datetimeFigureOut">
              <a:rPr lang="en-US" smtClean="0"/>
              <a:t>11/21/2024</a:t>
            </a:fld>
            <a:endParaRPr lang="en-US"/>
          </a:p>
        </p:txBody>
      </p:sp>
      <p:sp>
        <p:nvSpPr>
          <p:cNvPr id="6" name="Footer Placeholder 5">
            <a:extLst>
              <a:ext uri="{FF2B5EF4-FFF2-40B4-BE49-F238E27FC236}">
                <a16:creationId xmlns:a16="http://schemas.microsoft.com/office/drawing/2014/main" id="{2790A271-B9A6-43B2-56AC-E2EF68021A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BA6648-0695-39F9-ADD6-2032824D638F}"/>
              </a:ext>
            </a:extLst>
          </p:cNvPr>
          <p:cNvSpPr>
            <a:spLocks noGrp="1"/>
          </p:cNvSpPr>
          <p:nvPr>
            <p:ph type="sldNum" sz="quarter" idx="12"/>
          </p:nvPr>
        </p:nvSpPr>
        <p:spPr/>
        <p:txBody>
          <a:bodyPr/>
          <a:lstStyle/>
          <a:p>
            <a:fld id="{D8A8557F-91FA-4757-86A8-9840B9294B0C}" type="slidenum">
              <a:rPr lang="en-US" smtClean="0"/>
              <a:t>‹#›</a:t>
            </a:fld>
            <a:endParaRPr lang="en-US"/>
          </a:p>
        </p:txBody>
      </p:sp>
    </p:spTree>
    <p:extLst>
      <p:ext uri="{BB962C8B-B14F-4D97-AF65-F5344CB8AC3E}">
        <p14:creationId xmlns:p14="http://schemas.microsoft.com/office/powerpoint/2010/main" val="41018340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82C67C-3308-3999-6F53-AA8F320BAB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42D251-9AD9-EA67-C9BE-93A77551E6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29A781-D514-3590-49E9-B9E2E4DB67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79CA9-35F1-441B-9E6F-C8DFCF602D35}" type="datetimeFigureOut">
              <a:rPr lang="en-US" smtClean="0"/>
              <a:t>11/21/2024</a:t>
            </a:fld>
            <a:endParaRPr lang="en-US"/>
          </a:p>
        </p:txBody>
      </p:sp>
      <p:sp>
        <p:nvSpPr>
          <p:cNvPr id="5" name="Footer Placeholder 4">
            <a:extLst>
              <a:ext uri="{FF2B5EF4-FFF2-40B4-BE49-F238E27FC236}">
                <a16:creationId xmlns:a16="http://schemas.microsoft.com/office/drawing/2014/main" id="{457398AF-A9A6-D6BD-F4BD-DF349E42F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5BC21A-F634-1F06-24FC-D9E1516C14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8557F-91FA-4757-86A8-9840B9294B0C}" type="slidenum">
              <a:rPr lang="en-US" smtClean="0"/>
              <a:t>‹#›</a:t>
            </a:fld>
            <a:endParaRPr lang="en-US"/>
          </a:p>
        </p:txBody>
      </p:sp>
    </p:spTree>
    <p:extLst>
      <p:ext uri="{BB962C8B-B14F-4D97-AF65-F5344CB8AC3E}">
        <p14:creationId xmlns:p14="http://schemas.microsoft.com/office/powerpoint/2010/main" val="315491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2B0A0-1DC0-D400-B38F-152F684913E7}"/>
              </a:ext>
            </a:extLst>
          </p:cNvPr>
          <p:cNvSpPr>
            <a:spLocks noGrp="1"/>
          </p:cNvSpPr>
          <p:nvPr>
            <p:ph type="ctrTitle"/>
          </p:nvPr>
        </p:nvSpPr>
        <p:spPr>
          <a:xfrm>
            <a:off x="1524000" y="3214255"/>
            <a:ext cx="9144000" cy="1099126"/>
          </a:xfrm>
        </p:spPr>
        <p:txBody>
          <a:bodyPr/>
          <a:lstStyle/>
          <a:p>
            <a:r>
              <a:rPr lang="en-US" dirty="0">
                <a:solidFill>
                  <a:schemeClr val="accent6">
                    <a:lumMod val="20000"/>
                    <a:lumOff val="80000"/>
                  </a:schemeClr>
                </a:solidFill>
                <a:latin typeface="Broadway" panose="04040905080002020502" pitchFamily="82" charset="0"/>
              </a:rPr>
              <a:t>Gifts from God</a:t>
            </a:r>
          </a:p>
        </p:txBody>
      </p:sp>
      <p:sp>
        <p:nvSpPr>
          <p:cNvPr id="3" name="Subtitle 2">
            <a:extLst>
              <a:ext uri="{FF2B5EF4-FFF2-40B4-BE49-F238E27FC236}">
                <a16:creationId xmlns:a16="http://schemas.microsoft.com/office/drawing/2014/main" id="{646D2388-0430-B313-8062-6C1AE53ED091}"/>
              </a:ext>
            </a:extLst>
          </p:cNvPr>
          <p:cNvSpPr>
            <a:spLocks noGrp="1"/>
          </p:cNvSpPr>
          <p:nvPr>
            <p:ph type="subTitle" idx="1"/>
          </p:nvPr>
        </p:nvSpPr>
        <p:spPr>
          <a:xfrm>
            <a:off x="1524000" y="4738255"/>
            <a:ext cx="9144000" cy="997381"/>
          </a:xfrm>
        </p:spPr>
        <p:txBody>
          <a:bodyPr/>
          <a:lstStyle/>
          <a:p>
            <a:r>
              <a:rPr lang="en-US" sz="2000" b="0" i="0" u="none" strike="noStrike" baseline="0" dirty="0">
                <a:solidFill>
                  <a:schemeClr val="accent6">
                    <a:lumMod val="20000"/>
                    <a:lumOff val="80000"/>
                  </a:schemeClr>
                </a:solidFill>
                <a:latin typeface="Verdana" panose="020B0604030504040204" pitchFamily="34" charset="0"/>
              </a:rPr>
              <a:t>(Matthew 7:11)  If you then, being evil, know how to give good gifts to your children, how much more will your Father who is in heaven give good things to those who ask Him!</a:t>
            </a:r>
          </a:p>
          <a:p>
            <a:endParaRPr lang="en-US" dirty="0"/>
          </a:p>
        </p:txBody>
      </p:sp>
      <p:pic>
        <p:nvPicPr>
          <p:cNvPr id="1026" name="Picture 2" descr="christmas gifts - christmas present stock pictures, royalty-free photos &amp; images">
            <a:extLst>
              <a:ext uri="{FF2B5EF4-FFF2-40B4-BE49-F238E27FC236}">
                <a16:creationId xmlns:a16="http://schemas.microsoft.com/office/drawing/2014/main" id="{97A1AFE2-48FB-4519-447B-EBEC421134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424024" cy="2946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ristmas Gift boxes isolated.">
            <a:extLst>
              <a:ext uri="{FF2B5EF4-FFF2-40B4-BE49-F238E27FC236}">
                <a16:creationId xmlns:a16="http://schemas.microsoft.com/office/drawing/2014/main" id="{1664FCA7-210F-65E7-7E72-9A74CADB03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8655" y="-1"/>
            <a:ext cx="2983345" cy="298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5155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FA15C-31F0-1521-EE4F-BF2ED31445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4D7473-0D93-CFEC-72B8-1A94BA9525EA}"/>
              </a:ext>
            </a:extLst>
          </p:cNvPr>
          <p:cNvSpPr>
            <a:spLocks noGrp="1"/>
          </p:cNvSpPr>
          <p:nvPr>
            <p:ph type="title"/>
          </p:nvPr>
        </p:nvSpPr>
        <p:spPr/>
        <p:txBody>
          <a:bodyPr/>
          <a:lstStyle/>
          <a:p>
            <a:r>
              <a:rPr lang="en-US" dirty="0">
                <a:solidFill>
                  <a:schemeClr val="accent6">
                    <a:lumMod val="20000"/>
                    <a:lumOff val="80000"/>
                  </a:schemeClr>
                </a:solidFill>
              </a:rPr>
              <a:t>7. God gives us </a:t>
            </a:r>
            <a:r>
              <a:rPr lang="en-US" b="1" u="sng" dirty="0">
                <a:solidFill>
                  <a:schemeClr val="accent6">
                    <a:lumMod val="20000"/>
                    <a:lumOff val="80000"/>
                  </a:schemeClr>
                </a:solidFill>
              </a:rPr>
              <a:t>Salvation</a:t>
            </a:r>
          </a:p>
        </p:txBody>
      </p:sp>
      <p:sp>
        <p:nvSpPr>
          <p:cNvPr id="3" name="Content Placeholder 2">
            <a:extLst>
              <a:ext uri="{FF2B5EF4-FFF2-40B4-BE49-F238E27FC236}">
                <a16:creationId xmlns:a16="http://schemas.microsoft.com/office/drawing/2014/main" id="{8FFCC945-2D80-441B-8268-0008FA608788}"/>
              </a:ext>
            </a:extLst>
          </p:cNvPr>
          <p:cNvSpPr>
            <a:spLocks noGrp="1"/>
          </p:cNvSpPr>
          <p:nvPr>
            <p:ph idx="1"/>
          </p:nvPr>
        </p:nvSpPr>
        <p:spPr/>
        <p:txBody>
          <a:bodyPr>
            <a:noAutofit/>
          </a:bodyPr>
          <a:lstStyle/>
          <a:p>
            <a:pPr marR="0" algn="l" rtl="0"/>
            <a:r>
              <a:rPr lang="en-US" sz="3600" b="0" i="0" u="none" strike="noStrike" baseline="0" dirty="0">
                <a:solidFill>
                  <a:schemeClr val="accent6">
                    <a:lumMod val="20000"/>
                    <a:lumOff val="80000"/>
                  </a:schemeClr>
                </a:solidFill>
                <a:latin typeface="Verdana" panose="020B0604030504040204" pitchFamily="34" charset="0"/>
              </a:rPr>
              <a:t>(Ephesians 2:7)  that in the ages to come He might show the exceeding </a:t>
            </a:r>
            <a:r>
              <a:rPr lang="en-US" sz="3600" b="1" i="0" u="none" strike="noStrike" baseline="0" dirty="0">
                <a:solidFill>
                  <a:schemeClr val="accent6">
                    <a:lumMod val="20000"/>
                    <a:lumOff val="80000"/>
                  </a:schemeClr>
                </a:solidFill>
                <a:latin typeface="Verdana" panose="020B0604030504040204" pitchFamily="34" charset="0"/>
              </a:rPr>
              <a:t>riches of His grace </a:t>
            </a:r>
            <a:r>
              <a:rPr lang="en-US" sz="3600" b="0" i="0" u="none" strike="noStrike" baseline="0" dirty="0">
                <a:solidFill>
                  <a:schemeClr val="accent6">
                    <a:lumMod val="20000"/>
                    <a:lumOff val="80000"/>
                  </a:schemeClr>
                </a:solidFill>
                <a:latin typeface="Verdana" panose="020B0604030504040204" pitchFamily="34" charset="0"/>
              </a:rPr>
              <a:t>in His kindness toward us in Christ Jesus.</a:t>
            </a:r>
          </a:p>
          <a:p>
            <a:pPr marR="0" algn="l" rtl="0"/>
            <a:r>
              <a:rPr lang="en-US" sz="3600" b="0" i="0" u="none" strike="noStrike" baseline="0" dirty="0">
                <a:solidFill>
                  <a:schemeClr val="accent6">
                    <a:lumMod val="20000"/>
                    <a:lumOff val="80000"/>
                  </a:schemeClr>
                </a:solidFill>
                <a:latin typeface="Verdana" panose="020B0604030504040204" pitchFamily="34" charset="0"/>
              </a:rPr>
              <a:t>(Ephesians 2:8)  For by grace </a:t>
            </a:r>
            <a:r>
              <a:rPr lang="en-US" sz="3600" b="1" i="0" u="none" strike="noStrike" baseline="0" dirty="0">
                <a:solidFill>
                  <a:schemeClr val="accent6">
                    <a:lumMod val="20000"/>
                    <a:lumOff val="80000"/>
                  </a:schemeClr>
                </a:solidFill>
                <a:latin typeface="Verdana" panose="020B0604030504040204" pitchFamily="34" charset="0"/>
              </a:rPr>
              <a:t>you have been saved </a:t>
            </a:r>
            <a:r>
              <a:rPr lang="en-US" sz="3600" b="0" i="0" u="none" strike="noStrike" baseline="0" dirty="0">
                <a:solidFill>
                  <a:schemeClr val="accent6">
                    <a:lumMod val="20000"/>
                    <a:lumOff val="80000"/>
                  </a:schemeClr>
                </a:solidFill>
                <a:latin typeface="Verdana" panose="020B0604030504040204" pitchFamily="34" charset="0"/>
              </a:rPr>
              <a:t>through faith, and that not of yourselves; </a:t>
            </a:r>
            <a:r>
              <a:rPr lang="en-US" sz="3600" b="0" i="1" u="none" strike="noStrike" baseline="0" dirty="0">
                <a:solidFill>
                  <a:schemeClr val="accent6">
                    <a:lumMod val="20000"/>
                    <a:lumOff val="80000"/>
                  </a:schemeClr>
                </a:solidFill>
                <a:latin typeface="Verdana" panose="020B0604030504040204" pitchFamily="34" charset="0"/>
              </a:rPr>
              <a:t>it is</a:t>
            </a:r>
            <a:r>
              <a:rPr lang="en-US" sz="3600" b="0" i="0" u="none" strike="noStrike" baseline="0" dirty="0">
                <a:solidFill>
                  <a:schemeClr val="accent6">
                    <a:lumMod val="20000"/>
                    <a:lumOff val="80000"/>
                  </a:schemeClr>
                </a:solidFill>
                <a:latin typeface="Verdana" panose="020B0604030504040204" pitchFamily="34" charset="0"/>
              </a:rPr>
              <a:t> </a:t>
            </a:r>
            <a:r>
              <a:rPr lang="en-US" sz="3600" b="1" i="0" u="none" strike="noStrike" baseline="0" dirty="0">
                <a:solidFill>
                  <a:schemeClr val="accent6">
                    <a:lumMod val="20000"/>
                    <a:lumOff val="80000"/>
                  </a:schemeClr>
                </a:solidFill>
                <a:latin typeface="Verdana" panose="020B0604030504040204" pitchFamily="34" charset="0"/>
              </a:rPr>
              <a:t>the gift of God</a:t>
            </a:r>
            <a:r>
              <a:rPr lang="en-US" sz="3600" b="0" i="0" u="none" strike="noStrike" baseline="0" dirty="0">
                <a:solidFill>
                  <a:schemeClr val="accent6">
                    <a:lumMod val="20000"/>
                    <a:lumOff val="80000"/>
                  </a:schemeClr>
                </a:solidFill>
                <a:latin typeface="Verdana" panose="020B0604030504040204" pitchFamily="34" charset="0"/>
              </a:rPr>
              <a:t>,</a:t>
            </a:r>
          </a:p>
        </p:txBody>
      </p:sp>
    </p:spTree>
    <p:extLst>
      <p:ext uri="{BB962C8B-B14F-4D97-AF65-F5344CB8AC3E}">
        <p14:creationId xmlns:p14="http://schemas.microsoft.com/office/powerpoint/2010/main" val="3429216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25FBB-3F8D-AAEC-FE9D-0EC2198A0D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42375E-FA00-7C84-0269-73791B52E4A2}"/>
              </a:ext>
            </a:extLst>
          </p:cNvPr>
          <p:cNvSpPr>
            <a:spLocks noGrp="1"/>
          </p:cNvSpPr>
          <p:nvPr>
            <p:ph type="title"/>
          </p:nvPr>
        </p:nvSpPr>
        <p:spPr/>
        <p:txBody>
          <a:bodyPr/>
          <a:lstStyle/>
          <a:p>
            <a:r>
              <a:rPr lang="en-US" dirty="0">
                <a:solidFill>
                  <a:schemeClr val="accent6">
                    <a:lumMod val="20000"/>
                    <a:lumOff val="80000"/>
                  </a:schemeClr>
                </a:solidFill>
              </a:rPr>
              <a:t>What will you give to God?</a:t>
            </a:r>
            <a:endParaRPr lang="en-US" b="1" u="sng" dirty="0">
              <a:solidFill>
                <a:schemeClr val="accent6">
                  <a:lumMod val="20000"/>
                  <a:lumOff val="80000"/>
                </a:schemeClr>
              </a:solidFill>
            </a:endParaRPr>
          </a:p>
        </p:txBody>
      </p:sp>
      <p:sp>
        <p:nvSpPr>
          <p:cNvPr id="3" name="Content Placeholder 2">
            <a:extLst>
              <a:ext uri="{FF2B5EF4-FFF2-40B4-BE49-F238E27FC236}">
                <a16:creationId xmlns:a16="http://schemas.microsoft.com/office/drawing/2014/main" id="{C22E288B-92A5-3EEC-7FA7-03B91E52FDE6}"/>
              </a:ext>
            </a:extLst>
          </p:cNvPr>
          <p:cNvSpPr>
            <a:spLocks noGrp="1"/>
          </p:cNvSpPr>
          <p:nvPr>
            <p:ph idx="1"/>
          </p:nvPr>
        </p:nvSpPr>
        <p:spPr/>
        <p:txBody>
          <a:bodyPr>
            <a:noAutofit/>
          </a:bodyPr>
          <a:lstStyle/>
          <a:p>
            <a:pPr marR="0" algn="l" rtl="0"/>
            <a:r>
              <a:rPr lang="en-US" sz="3200" b="0" i="0" u="none" strike="noStrike" baseline="0" dirty="0">
                <a:solidFill>
                  <a:schemeClr val="accent6">
                    <a:lumMod val="20000"/>
                    <a:lumOff val="80000"/>
                  </a:schemeClr>
                </a:solidFill>
                <a:latin typeface="Verdana" panose="020B0604030504040204" pitchFamily="34" charset="0"/>
              </a:rPr>
              <a:t>(John 9:24)  So they again called the man who was blind, and said to him, "</a:t>
            </a:r>
            <a:r>
              <a:rPr lang="en-US" sz="3200" b="1" i="0" u="none" strike="noStrike" baseline="0" dirty="0">
                <a:solidFill>
                  <a:schemeClr val="accent6">
                    <a:lumMod val="20000"/>
                    <a:lumOff val="80000"/>
                  </a:schemeClr>
                </a:solidFill>
                <a:latin typeface="Verdana" panose="020B0604030504040204" pitchFamily="34" charset="0"/>
              </a:rPr>
              <a:t>Give God the glory! </a:t>
            </a:r>
            <a:r>
              <a:rPr lang="en-US" sz="3200" b="0" i="0" u="none" strike="noStrike" baseline="0" dirty="0">
                <a:solidFill>
                  <a:schemeClr val="accent6">
                    <a:lumMod val="20000"/>
                    <a:lumOff val="80000"/>
                  </a:schemeClr>
                </a:solidFill>
                <a:latin typeface="Verdana" panose="020B0604030504040204" pitchFamily="34" charset="0"/>
              </a:rPr>
              <a:t>We know that this Man is a sinner.“</a:t>
            </a:r>
          </a:p>
          <a:p>
            <a:pPr marR="0" algn="l" rtl="0"/>
            <a:endParaRPr lang="en-US" sz="3200" b="0" i="0" u="none" strike="noStrike" baseline="0" dirty="0">
              <a:solidFill>
                <a:schemeClr val="accent6">
                  <a:lumMod val="20000"/>
                  <a:lumOff val="80000"/>
                </a:schemeClr>
              </a:solidFill>
              <a:latin typeface="Verdana" panose="020B0604030504040204" pitchFamily="34" charset="0"/>
            </a:endParaRPr>
          </a:p>
          <a:p>
            <a:r>
              <a:rPr lang="en-US" sz="3200" b="0" i="0" u="none" strike="noStrike" baseline="0" dirty="0">
                <a:solidFill>
                  <a:schemeClr val="accent6">
                    <a:lumMod val="20000"/>
                    <a:lumOff val="80000"/>
                  </a:schemeClr>
                </a:solidFill>
                <a:latin typeface="Verdana" panose="020B0604030504040204" pitchFamily="34" charset="0"/>
              </a:rPr>
              <a:t>(1Thessalonians 5:18)  in everything </a:t>
            </a:r>
            <a:r>
              <a:rPr lang="en-US" sz="3200" b="1" i="0" u="none" strike="noStrike" baseline="0" dirty="0">
                <a:solidFill>
                  <a:schemeClr val="accent6">
                    <a:lumMod val="20000"/>
                    <a:lumOff val="80000"/>
                  </a:schemeClr>
                </a:solidFill>
                <a:latin typeface="Verdana" panose="020B0604030504040204" pitchFamily="34" charset="0"/>
              </a:rPr>
              <a:t>give thanks</a:t>
            </a:r>
            <a:r>
              <a:rPr lang="en-US" sz="3200" b="0" i="0" u="none" strike="noStrike" baseline="0" dirty="0">
                <a:solidFill>
                  <a:schemeClr val="accent6">
                    <a:lumMod val="20000"/>
                    <a:lumOff val="80000"/>
                  </a:schemeClr>
                </a:solidFill>
                <a:latin typeface="Verdana" panose="020B0604030504040204" pitchFamily="34" charset="0"/>
              </a:rPr>
              <a:t>; for this is the will of God in Christ Jesus for you.</a:t>
            </a:r>
          </a:p>
        </p:txBody>
      </p:sp>
    </p:spTree>
    <p:extLst>
      <p:ext uri="{BB962C8B-B14F-4D97-AF65-F5344CB8AC3E}">
        <p14:creationId xmlns:p14="http://schemas.microsoft.com/office/powerpoint/2010/main" val="38885950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A1CCC-483E-67EB-74E7-09DEA2B73A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064D58-394E-34F0-851C-0ABF06CDD877}"/>
              </a:ext>
            </a:extLst>
          </p:cNvPr>
          <p:cNvSpPr>
            <a:spLocks noGrp="1"/>
          </p:cNvSpPr>
          <p:nvPr>
            <p:ph type="title"/>
          </p:nvPr>
        </p:nvSpPr>
        <p:spPr/>
        <p:txBody>
          <a:bodyPr/>
          <a:lstStyle/>
          <a:p>
            <a:r>
              <a:rPr lang="en-US" dirty="0">
                <a:solidFill>
                  <a:schemeClr val="accent6">
                    <a:lumMod val="20000"/>
                    <a:lumOff val="80000"/>
                  </a:schemeClr>
                </a:solidFill>
              </a:rPr>
              <a:t>What will you give to God?</a:t>
            </a:r>
            <a:endParaRPr lang="en-US" b="1" u="sng" dirty="0">
              <a:solidFill>
                <a:schemeClr val="accent6">
                  <a:lumMod val="20000"/>
                  <a:lumOff val="80000"/>
                </a:schemeClr>
              </a:solidFill>
            </a:endParaRPr>
          </a:p>
        </p:txBody>
      </p:sp>
      <p:sp>
        <p:nvSpPr>
          <p:cNvPr id="3" name="Content Placeholder 2">
            <a:extLst>
              <a:ext uri="{FF2B5EF4-FFF2-40B4-BE49-F238E27FC236}">
                <a16:creationId xmlns:a16="http://schemas.microsoft.com/office/drawing/2014/main" id="{A2EB12DF-EE79-C5BA-0F4A-E12C0509F4DD}"/>
              </a:ext>
            </a:extLst>
          </p:cNvPr>
          <p:cNvSpPr>
            <a:spLocks noGrp="1"/>
          </p:cNvSpPr>
          <p:nvPr>
            <p:ph idx="1"/>
          </p:nvPr>
        </p:nvSpPr>
        <p:spPr/>
        <p:txBody>
          <a:bodyPr>
            <a:noAutofit/>
          </a:bodyPr>
          <a:lstStyle/>
          <a:p>
            <a:r>
              <a:rPr lang="en-US" sz="3200" b="0" i="0" u="none" strike="noStrike" baseline="0" dirty="0">
                <a:solidFill>
                  <a:schemeClr val="accent6">
                    <a:lumMod val="20000"/>
                    <a:lumOff val="80000"/>
                  </a:schemeClr>
                </a:solidFill>
                <a:latin typeface="Verdana" panose="020B0604030504040204" pitchFamily="34" charset="0"/>
              </a:rPr>
              <a:t>(2Corinthians 9:7)  So let each one </a:t>
            </a:r>
            <a:r>
              <a:rPr lang="en-US" sz="3200" b="0" i="1" u="none" strike="noStrike" baseline="0" dirty="0">
                <a:solidFill>
                  <a:schemeClr val="accent6">
                    <a:lumMod val="20000"/>
                    <a:lumOff val="80000"/>
                  </a:schemeClr>
                </a:solidFill>
                <a:latin typeface="Verdana" panose="020B0604030504040204" pitchFamily="34" charset="0"/>
              </a:rPr>
              <a:t>give</a:t>
            </a:r>
            <a:r>
              <a:rPr lang="en-US" sz="3200" b="0" i="0" u="none" strike="noStrike" baseline="0" dirty="0">
                <a:solidFill>
                  <a:schemeClr val="accent6">
                    <a:lumMod val="20000"/>
                    <a:lumOff val="80000"/>
                  </a:schemeClr>
                </a:solidFill>
                <a:latin typeface="Verdana" panose="020B0604030504040204" pitchFamily="34" charset="0"/>
              </a:rPr>
              <a:t> as he purposes in his heart, not grudgingly or of necessity; for God loves a </a:t>
            </a:r>
            <a:r>
              <a:rPr lang="en-US" sz="3200" b="1" i="0" u="none" strike="noStrike" baseline="0" dirty="0">
                <a:solidFill>
                  <a:schemeClr val="accent6">
                    <a:lumMod val="20000"/>
                    <a:lumOff val="80000"/>
                  </a:schemeClr>
                </a:solidFill>
                <a:latin typeface="Verdana" panose="020B0604030504040204" pitchFamily="34" charset="0"/>
              </a:rPr>
              <a:t>cheerful giver.</a:t>
            </a:r>
          </a:p>
          <a:p>
            <a:endParaRPr lang="en-US" sz="3200" b="0" i="0" u="none" strike="noStrike" baseline="0" dirty="0">
              <a:solidFill>
                <a:schemeClr val="accent6">
                  <a:lumMod val="20000"/>
                  <a:lumOff val="80000"/>
                </a:schemeClr>
              </a:solidFill>
              <a:latin typeface="Verdana" panose="020B0604030504040204" pitchFamily="34" charset="0"/>
            </a:endParaRPr>
          </a:p>
          <a:p>
            <a:r>
              <a:rPr lang="en-US" sz="3200" b="0" i="0" u="none" strike="noStrike" baseline="0" dirty="0">
                <a:solidFill>
                  <a:schemeClr val="accent6">
                    <a:lumMod val="20000"/>
                    <a:lumOff val="80000"/>
                  </a:schemeClr>
                </a:solidFill>
                <a:latin typeface="Verdana" panose="020B0604030504040204" pitchFamily="34" charset="0"/>
              </a:rPr>
              <a:t>(1Peter 3:15)  But sanctify the Lord God in your hearts, and always </a:t>
            </a:r>
            <a:r>
              <a:rPr lang="en-US" sz="3200" b="0" i="1" u="none" strike="noStrike" baseline="0" dirty="0">
                <a:solidFill>
                  <a:schemeClr val="accent6">
                    <a:lumMod val="20000"/>
                    <a:lumOff val="80000"/>
                  </a:schemeClr>
                </a:solidFill>
                <a:latin typeface="Verdana" panose="020B0604030504040204" pitchFamily="34" charset="0"/>
              </a:rPr>
              <a:t>be</a:t>
            </a:r>
            <a:r>
              <a:rPr lang="en-US" sz="3200" b="0" i="0" u="none" strike="noStrike" baseline="0" dirty="0">
                <a:solidFill>
                  <a:schemeClr val="accent6">
                    <a:lumMod val="20000"/>
                    <a:lumOff val="80000"/>
                  </a:schemeClr>
                </a:solidFill>
                <a:latin typeface="Verdana" panose="020B0604030504040204" pitchFamily="34" charset="0"/>
              </a:rPr>
              <a:t> ready to </a:t>
            </a:r>
            <a:r>
              <a:rPr lang="en-US" sz="3200" b="1" i="1" u="none" strike="noStrike" baseline="0" dirty="0">
                <a:solidFill>
                  <a:schemeClr val="accent6">
                    <a:lumMod val="20000"/>
                    <a:lumOff val="80000"/>
                  </a:schemeClr>
                </a:solidFill>
                <a:latin typeface="Verdana" panose="020B0604030504040204" pitchFamily="34" charset="0"/>
              </a:rPr>
              <a:t>give</a:t>
            </a:r>
            <a:r>
              <a:rPr lang="en-US" sz="3200" b="1" i="0" u="none" strike="noStrike" baseline="0" dirty="0">
                <a:solidFill>
                  <a:schemeClr val="accent6">
                    <a:lumMod val="20000"/>
                    <a:lumOff val="80000"/>
                  </a:schemeClr>
                </a:solidFill>
                <a:latin typeface="Verdana" panose="020B0604030504040204" pitchFamily="34" charset="0"/>
              </a:rPr>
              <a:t> a defense </a:t>
            </a:r>
            <a:r>
              <a:rPr lang="en-US" sz="3200" b="0" i="0" u="none" strike="noStrike" baseline="0" dirty="0">
                <a:solidFill>
                  <a:schemeClr val="accent6">
                    <a:lumMod val="20000"/>
                    <a:lumOff val="80000"/>
                  </a:schemeClr>
                </a:solidFill>
                <a:latin typeface="Verdana" panose="020B0604030504040204" pitchFamily="34" charset="0"/>
              </a:rPr>
              <a:t>to everyone who asks you a reason for the hope that is in you, with meekness and fear;</a:t>
            </a:r>
          </a:p>
        </p:txBody>
      </p:sp>
    </p:spTree>
    <p:extLst>
      <p:ext uri="{BB962C8B-B14F-4D97-AF65-F5344CB8AC3E}">
        <p14:creationId xmlns:p14="http://schemas.microsoft.com/office/powerpoint/2010/main" val="17133171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7160B-80EE-5648-FE50-43370731B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7330EF-E02B-A8E9-83F2-E55B8CDAEC34}"/>
              </a:ext>
            </a:extLst>
          </p:cNvPr>
          <p:cNvSpPr>
            <a:spLocks noGrp="1"/>
          </p:cNvSpPr>
          <p:nvPr>
            <p:ph type="title"/>
          </p:nvPr>
        </p:nvSpPr>
        <p:spPr/>
        <p:txBody>
          <a:bodyPr/>
          <a:lstStyle/>
          <a:p>
            <a:r>
              <a:rPr lang="en-US" dirty="0">
                <a:solidFill>
                  <a:schemeClr val="accent6">
                    <a:lumMod val="20000"/>
                    <a:lumOff val="80000"/>
                  </a:schemeClr>
                </a:solidFill>
              </a:rPr>
              <a:t>What will you give to God?</a:t>
            </a:r>
            <a:endParaRPr lang="en-US" b="1" u="sng" dirty="0">
              <a:solidFill>
                <a:schemeClr val="accent6">
                  <a:lumMod val="20000"/>
                  <a:lumOff val="80000"/>
                </a:schemeClr>
              </a:solidFill>
            </a:endParaRPr>
          </a:p>
        </p:txBody>
      </p:sp>
      <p:sp>
        <p:nvSpPr>
          <p:cNvPr id="3" name="Content Placeholder 2">
            <a:extLst>
              <a:ext uri="{FF2B5EF4-FFF2-40B4-BE49-F238E27FC236}">
                <a16:creationId xmlns:a16="http://schemas.microsoft.com/office/drawing/2014/main" id="{CF23E24C-12E5-3301-7F68-4FF0AF86B8A0}"/>
              </a:ext>
            </a:extLst>
          </p:cNvPr>
          <p:cNvSpPr>
            <a:spLocks noGrp="1"/>
          </p:cNvSpPr>
          <p:nvPr>
            <p:ph idx="1"/>
          </p:nvPr>
        </p:nvSpPr>
        <p:spPr/>
        <p:txBody>
          <a:bodyPr>
            <a:noAutofit/>
          </a:bodyPr>
          <a:lstStyle/>
          <a:p>
            <a:pPr marR="0" algn="l" rtl="0"/>
            <a:endParaRPr lang="en-US" sz="4800" b="0" i="0" u="none" strike="noStrike" baseline="0" dirty="0">
              <a:solidFill>
                <a:schemeClr val="accent6">
                  <a:lumMod val="20000"/>
                  <a:lumOff val="80000"/>
                </a:schemeClr>
              </a:solidFill>
              <a:latin typeface="Verdana" panose="020B0604030504040204" pitchFamily="34" charset="0"/>
            </a:endParaRPr>
          </a:p>
          <a:p>
            <a:pPr marR="0" algn="l" rtl="0"/>
            <a:r>
              <a:rPr lang="en-US" sz="4800" b="0" i="0" u="none" strike="noStrike" baseline="0" dirty="0">
                <a:solidFill>
                  <a:schemeClr val="accent6">
                    <a:lumMod val="20000"/>
                    <a:lumOff val="80000"/>
                  </a:schemeClr>
                </a:solidFill>
                <a:latin typeface="Verdana" panose="020B0604030504040204" pitchFamily="34" charset="0"/>
              </a:rPr>
              <a:t>(Revelation 2:10b)  </a:t>
            </a:r>
            <a:r>
              <a:rPr lang="en-US" sz="4800" b="1" i="0" u="sng" strike="noStrike" baseline="0" dirty="0">
                <a:solidFill>
                  <a:schemeClr val="accent6">
                    <a:lumMod val="20000"/>
                    <a:lumOff val="80000"/>
                  </a:schemeClr>
                </a:solidFill>
                <a:latin typeface="Verdana" panose="020B0604030504040204" pitchFamily="34" charset="0"/>
              </a:rPr>
              <a:t>Be faithful until death</a:t>
            </a:r>
            <a:r>
              <a:rPr lang="en-US" sz="4800" b="1" i="0" u="none" strike="noStrike" baseline="0" dirty="0">
                <a:solidFill>
                  <a:schemeClr val="accent6">
                    <a:lumMod val="20000"/>
                    <a:lumOff val="80000"/>
                  </a:schemeClr>
                </a:solidFill>
                <a:latin typeface="Verdana" panose="020B0604030504040204" pitchFamily="34" charset="0"/>
              </a:rPr>
              <a:t>, </a:t>
            </a:r>
            <a:r>
              <a:rPr lang="en-US" sz="4800" i="0" u="none" strike="noStrike" baseline="0" dirty="0">
                <a:solidFill>
                  <a:schemeClr val="accent6">
                    <a:lumMod val="20000"/>
                    <a:lumOff val="80000"/>
                  </a:schemeClr>
                </a:solidFill>
                <a:latin typeface="Verdana" panose="020B0604030504040204" pitchFamily="34" charset="0"/>
              </a:rPr>
              <a:t>and I will give you the crown of life.</a:t>
            </a:r>
          </a:p>
        </p:txBody>
      </p:sp>
    </p:spTree>
    <p:extLst>
      <p:ext uri="{BB962C8B-B14F-4D97-AF65-F5344CB8AC3E}">
        <p14:creationId xmlns:p14="http://schemas.microsoft.com/office/powerpoint/2010/main" val="38395661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1A56-EE13-0E54-DEDA-F48D2C4DFFD0}"/>
              </a:ext>
            </a:extLst>
          </p:cNvPr>
          <p:cNvSpPr>
            <a:spLocks noGrp="1"/>
          </p:cNvSpPr>
          <p:nvPr>
            <p:ph type="title"/>
          </p:nvPr>
        </p:nvSpPr>
        <p:spPr/>
        <p:txBody>
          <a:bodyPr/>
          <a:lstStyle/>
          <a:p>
            <a:r>
              <a:rPr lang="en-US" dirty="0">
                <a:solidFill>
                  <a:schemeClr val="accent6">
                    <a:lumMod val="20000"/>
                    <a:lumOff val="80000"/>
                  </a:schemeClr>
                </a:solidFill>
              </a:rPr>
              <a:t>Christmas is a time of “giving gifts”</a:t>
            </a:r>
          </a:p>
        </p:txBody>
      </p:sp>
      <p:sp>
        <p:nvSpPr>
          <p:cNvPr id="3" name="Content Placeholder 2">
            <a:extLst>
              <a:ext uri="{FF2B5EF4-FFF2-40B4-BE49-F238E27FC236}">
                <a16:creationId xmlns:a16="http://schemas.microsoft.com/office/drawing/2014/main" id="{920B2B1B-3853-AB02-6CAA-3F2ABA801BFA}"/>
              </a:ext>
            </a:extLst>
          </p:cNvPr>
          <p:cNvSpPr>
            <a:spLocks noGrp="1"/>
          </p:cNvSpPr>
          <p:nvPr>
            <p:ph idx="1"/>
          </p:nvPr>
        </p:nvSpPr>
        <p:spPr/>
        <p:txBody>
          <a:bodyPr>
            <a:normAutofit/>
          </a:bodyPr>
          <a:lstStyle/>
          <a:p>
            <a:r>
              <a:rPr lang="en-US" sz="3200" dirty="0">
                <a:solidFill>
                  <a:schemeClr val="accent6">
                    <a:lumMod val="20000"/>
                    <a:lumOff val="80000"/>
                  </a:schemeClr>
                </a:solidFill>
                <a:latin typeface="Verdana" panose="020B0604030504040204" pitchFamily="34" charset="0"/>
                <a:ea typeface="Verdana" panose="020B0604030504040204" pitchFamily="34" charset="0"/>
              </a:rPr>
              <a:t>We are busy “making a list, checking it twice”</a:t>
            </a:r>
          </a:p>
          <a:p>
            <a:endParaRPr lang="en-US" sz="3200" dirty="0">
              <a:solidFill>
                <a:schemeClr val="accent6">
                  <a:lumMod val="20000"/>
                  <a:lumOff val="80000"/>
                </a:schemeClr>
              </a:solidFill>
              <a:latin typeface="Verdana" panose="020B0604030504040204" pitchFamily="34" charset="0"/>
              <a:ea typeface="Verdana" panose="020B0604030504040204" pitchFamily="34" charset="0"/>
            </a:endParaRPr>
          </a:p>
          <a:p>
            <a:r>
              <a:rPr lang="en-US" sz="3200" dirty="0">
                <a:solidFill>
                  <a:schemeClr val="accent6">
                    <a:lumMod val="20000"/>
                    <a:lumOff val="80000"/>
                  </a:schemeClr>
                </a:solidFill>
                <a:latin typeface="Verdana" panose="020B0604030504040204" pitchFamily="34" charset="0"/>
                <a:ea typeface="Verdana" panose="020B0604030504040204" pitchFamily="34" charset="0"/>
              </a:rPr>
              <a:t>For some choosing a gift is easy; for others “I don’t have a clue.”</a:t>
            </a:r>
          </a:p>
          <a:p>
            <a:endParaRPr lang="en-US" sz="3200" dirty="0">
              <a:solidFill>
                <a:schemeClr val="accent6">
                  <a:lumMod val="20000"/>
                  <a:lumOff val="80000"/>
                </a:schemeClr>
              </a:solidFill>
              <a:latin typeface="Verdana" panose="020B0604030504040204" pitchFamily="34" charset="0"/>
              <a:ea typeface="Verdana" panose="020B0604030504040204" pitchFamily="34" charset="0"/>
            </a:endParaRPr>
          </a:p>
          <a:p>
            <a:r>
              <a:rPr lang="en-US" sz="3200" dirty="0">
                <a:solidFill>
                  <a:schemeClr val="accent6">
                    <a:lumMod val="20000"/>
                    <a:lumOff val="80000"/>
                  </a:schemeClr>
                </a:solidFill>
                <a:latin typeface="Verdana" panose="020B0604030504040204" pitchFamily="34" charset="0"/>
                <a:ea typeface="Verdana" panose="020B0604030504040204" pitchFamily="34" charset="0"/>
              </a:rPr>
              <a:t>Today – I am going to “unwrap” some gifts from God.</a:t>
            </a:r>
          </a:p>
        </p:txBody>
      </p:sp>
    </p:spTree>
    <p:extLst>
      <p:ext uri="{BB962C8B-B14F-4D97-AF65-F5344CB8AC3E}">
        <p14:creationId xmlns:p14="http://schemas.microsoft.com/office/powerpoint/2010/main" val="26725850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9E3A4-78DC-633F-1A32-9BECC921BC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E21ADB-FFFE-415E-2B72-76F0863B918A}"/>
              </a:ext>
            </a:extLst>
          </p:cNvPr>
          <p:cNvSpPr>
            <a:spLocks noGrp="1"/>
          </p:cNvSpPr>
          <p:nvPr>
            <p:ph type="title"/>
          </p:nvPr>
        </p:nvSpPr>
        <p:spPr/>
        <p:txBody>
          <a:bodyPr/>
          <a:lstStyle/>
          <a:p>
            <a:r>
              <a:rPr lang="en-US" dirty="0">
                <a:solidFill>
                  <a:schemeClr val="accent6">
                    <a:lumMod val="20000"/>
                    <a:lumOff val="80000"/>
                  </a:schemeClr>
                </a:solidFill>
              </a:rPr>
              <a:t>1. God gives us </a:t>
            </a:r>
            <a:r>
              <a:rPr lang="en-US" b="1" u="sng" dirty="0">
                <a:solidFill>
                  <a:schemeClr val="accent6">
                    <a:lumMod val="20000"/>
                    <a:lumOff val="80000"/>
                  </a:schemeClr>
                </a:solidFill>
              </a:rPr>
              <a:t>Food and Drink</a:t>
            </a:r>
          </a:p>
        </p:txBody>
      </p:sp>
      <p:sp>
        <p:nvSpPr>
          <p:cNvPr id="3" name="Content Placeholder 2">
            <a:extLst>
              <a:ext uri="{FF2B5EF4-FFF2-40B4-BE49-F238E27FC236}">
                <a16:creationId xmlns:a16="http://schemas.microsoft.com/office/drawing/2014/main" id="{262D2A57-AFC4-2E99-98E8-13896097BE74}"/>
              </a:ext>
            </a:extLst>
          </p:cNvPr>
          <p:cNvSpPr>
            <a:spLocks noGrp="1"/>
          </p:cNvSpPr>
          <p:nvPr>
            <p:ph idx="1"/>
          </p:nvPr>
        </p:nvSpPr>
        <p:spPr/>
        <p:txBody>
          <a:bodyPr>
            <a:normAutofit/>
          </a:bodyPr>
          <a:lstStyle/>
          <a:p>
            <a:pPr marR="0" algn="l" rtl="0"/>
            <a:r>
              <a:rPr lang="en-US" sz="3600" b="0" i="0" u="none" strike="noStrike" baseline="0" dirty="0">
                <a:solidFill>
                  <a:schemeClr val="accent6">
                    <a:lumMod val="20000"/>
                    <a:lumOff val="80000"/>
                  </a:schemeClr>
                </a:solidFill>
                <a:latin typeface="Verdana" panose="020B0604030504040204" pitchFamily="34" charset="0"/>
              </a:rPr>
              <a:t>(</a:t>
            </a:r>
            <a:r>
              <a:rPr lang="en-US" sz="3600" b="0" i="0" u="none" strike="noStrike" baseline="0" dirty="0" err="1">
                <a:solidFill>
                  <a:schemeClr val="accent6">
                    <a:lumMod val="20000"/>
                    <a:lumOff val="80000"/>
                  </a:schemeClr>
                </a:solidFill>
                <a:latin typeface="Verdana" panose="020B0604030504040204" pitchFamily="34" charset="0"/>
              </a:rPr>
              <a:t>Ecc</a:t>
            </a:r>
            <a:r>
              <a:rPr lang="en-US" sz="3600" b="0" i="0" u="none" strike="noStrike" baseline="0" dirty="0">
                <a:solidFill>
                  <a:schemeClr val="accent6">
                    <a:lumMod val="20000"/>
                    <a:lumOff val="80000"/>
                  </a:schemeClr>
                </a:solidFill>
                <a:latin typeface="Verdana" panose="020B0604030504040204" pitchFamily="34" charset="0"/>
              </a:rPr>
              <a:t> 3:12)  I know that nothing </a:t>
            </a:r>
            <a:r>
              <a:rPr lang="en-US" sz="3600" b="0" i="1" u="none" strike="noStrike" baseline="0" dirty="0">
                <a:solidFill>
                  <a:schemeClr val="accent6">
                    <a:lumMod val="20000"/>
                    <a:lumOff val="80000"/>
                  </a:schemeClr>
                </a:solidFill>
                <a:latin typeface="Verdana" panose="020B0604030504040204" pitchFamily="34" charset="0"/>
              </a:rPr>
              <a:t>is</a:t>
            </a:r>
            <a:r>
              <a:rPr lang="en-US" sz="3600" b="0" i="0" u="none" strike="noStrike" baseline="0" dirty="0">
                <a:solidFill>
                  <a:schemeClr val="accent6">
                    <a:lumMod val="20000"/>
                    <a:lumOff val="80000"/>
                  </a:schemeClr>
                </a:solidFill>
                <a:latin typeface="Verdana" panose="020B0604030504040204" pitchFamily="34" charset="0"/>
              </a:rPr>
              <a:t> better for them than to rejoice, and to do good in their lives,</a:t>
            </a:r>
          </a:p>
          <a:p>
            <a:pPr marR="0" algn="l" rtl="0"/>
            <a:r>
              <a:rPr lang="en-US" sz="3600" b="0" i="0" u="none" strike="noStrike" baseline="0" dirty="0">
                <a:solidFill>
                  <a:schemeClr val="accent6">
                    <a:lumMod val="20000"/>
                    <a:lumOff val="80000"/>
                  </a:schemeClr>
                </a:solidFill>
                <a:latin typeface="Verdana" panose="020B0604030504040204" pitchFamily="34" charset="0"/>
              </a:rPr>
              <a:t>(</a:t>
            </a:r>
            <a:r>
              <a:rPr lang="en-US" sz="3600" b="0" i="0" u="none" strike="noStrike" baseline="0" dirty="0" err="1">
                <a:solidFill>
                  <a:schemeClr val="accent6">
                    <a:lumMod val="20000"/>
                    <a:lumOff val="80000"/>
                  </a:schemeClr>
                </a:solidFill>
                <a:latin typeface="Verdana" panose="020B0604030504040204" pitchFamily="34" charset="0"/>
              </a:rPr>
              <a:t>Ecc</a:t>
            </a:r>
            <a:r>
              <a:rPr lang="en-US" sz="3600" b="0" i="0" u="none" strike="noStrike" baseline="0" dirty="0">
                <a:solidFill>
                  <a:schemeClr val="accent6">
                    <a:lumMod val="20000"/>
                    <a:lumOff val="80000"/>
                  </a:schemeClr>
                </a:solidFill>
                <a:latin typeface="Verdana" panose="020B0604030504040204" pitchFamily="34" charset="0"/>
              </a:rPr>
              <a:t> 3:13)  and also that every man should </a:t>
            </a:r>
            <a:r>
              <a:rPr lang="en-US" sz="3600" b="1" i="0" u="none" strike="noStrike" baseline="0" dirty="0">
                <a:solidFill>
                  <a:schemeClr val="accent6">
                    <a:lumMod val="20000"/>
                    <a:lumOff val="80000"/>
                  </a:schemeClr>
                </a:solidFill>
                <a:latin typeface="Verdana" panose="020B0604030504040204" pitchFamily="34" charset="0"/>
              </a:rPr>
              <a:t>eat and drink </a:t>
            </a:r>
            <a:r>
              <a:rPr lang="en-US" sz="3600" b="0" i="0" u="none" strike="noStrike" baseline="0" dirty="0">
                <a:solidFill>
                  <a:schemeClr val="accent6">
                    <a:lumMod val="20000"/>
                    <a:lumOff val="80000"/>
                  </a:schemeClr>
                </a:solidFill>
                <a:latin typeface="Verdana" panose="020B0604030504040204" pitchFamily="34" charset="0"/>
              </a:rPr>
              <a:t>and enjoy the good of all his labor—</a:t>
            </a:r>
            <a:r>
              <a:rPr lang="en-US" sz="3600" b="1" i="0" u="none" strike="noStrike" baseline="0" dirty="0">
                <a:solidFill>
                  <a:schemeClr val="accent6">
                    <a:lumMod val="20000"/>
                    <a:lumOff val="80000"/>
                  </a:schemeClr>
                </a:solidFill>
                <a:latin typeface="Verdana" panose="020B0604030504040204" pitchFamily="34" charset="0"/>
              </a:rPr>
              <a:t>it </a:t>
            </a:r>
            <a:r>
              <a:rPr lang="en-US" sz="3600" b="1" i="1" u="none" strike="noStrike" baseline="0" dirty="0">
                <a:solidFill>
                  <a:schemeClr val="accent6">
                    <a:lumMod val="20000"/>
                    <a:lumOff val="80000"/>
                  </a:schemeClr>
                </a:solidFill>
                <a:latin typeface="Verdana" panose="020B0604030504040204" pitchFamily="34" charset="0"/>
              </a:rPr>
              <a:t>is</a:t>
            </a:r>
            <a:r>
              <a:rPr lang="en-US" sz="3600" b="1" i="0" u="none" strike="noStrike" baseline="0" dirty="0">
                <a:solidFill>
                  <a:schemeClr val="accent6">
                    <a:lumMod val="20000"/>
                    <a:lumOff val="80000"/>
                  </a:schemeClr>
                </a:solidFill>
                <a:latin typeface="Verdana" panose="020B0604030504040204" pitchFamily="34" charset="0"/>
              </a:rPr>
              <a:t> the gift of God</a:t>
            </a:r>
            <a:r>
              <a:rPr lang="en-US" sz="3600" b="0" i="0" u="none" strike="noStrike" baseline="0" dirty="0">
                <a:solidFill>
                  <a:schemeClr val="accent6">
                    <a:lumMod val="20000"/>
                    <a:lumOff val="80000"/>
                  </a:schemeClr>
                </a:solidFill>
                <a:latin typeface="Verdana" panose="020B0604030504040204" pitchFamily="34" charset="0"/>
              </a:rPr>
              <a:t>.</a:t>
            </a:r>
          </a:p>
        </p:txBody>
      </p:sp>
    </p:spTree>
    <p:extLst>
      <p:ext uri="{BB962C8B-B14F-4D97-AF65-F5344CB8AC3E}">
        <p14:creationId xmlns:p14="http://schemas.microsoft.com/office/powerpoint/2010/main" val="42823558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FB4CE-A9AA-628D-D54F-9746DCF259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0F7453-AB0D-2B57-ABB8-F9162C0B6E5C}"/>
              </a:ext>
            </a:extLst>
          </p:cNvPr>
          <p:cNvSpPr>
            <a:spLocks noGrp="1"/>
          </p:cNvSpPr>
          <p:nvPr>
            <p:ph type="title"/>
          </p:nvPr>
        </p:nvSpPr>
        <p:spPr/>
        <p:txBody>
          <a:bodyPr/>
          <a:lstStyle/>
          <a:p>
            <a:r>
              <a:rPr lang="en-US" dirty="0">
                <a:solidFill>
                  <a:schemeClr val="accent6">
                    <a:lumMod val="20000"/>
                    <a:lumOff val="80000"/>
                  </a:schemeClr>
                </a:solidFill>
              </a:rPr>
              <a:t>2. God gives us </a:t>
            </a:r>
            <a:r>
              <a:rPr lang="en-US" b="1" u="sng" dirty="0">
                <a:solidFill>
                  <a:schemeClr val="accent6">
                    <a:lumMod val="20000"/>
                    <a:lumOff val="80000"/>
                  </a:schemeClr>
                </a:solidFill>
              </a:rPr>
              <a:t>Riches and Wealth</a:t>
            </a:r>
          </a:p>
        </p:txBody>
      </p:sp>
      <p:sp>
        <p:nvSpPr>
          <p:cNvPr id="3" name="Content Placeholder 2">
            <a:extLst>
              <a:ext uri="{FF2B5EF4-FFF2-40B4-BE49-F238E27FC236}">
                <a16:creationId xmlns:a16="http://schemas.microsoft.com/office/drawing/2014/main" id="{65C5F7BA-230D-6745-A46C-321458065B40}"/>
              </a:ext>
            </a:extLst>
          </p:cNvPr>
          <p:cNvSpPr>
            <a:spLocks noGrp="1"/>
          </p:cNvSpPr>
          <p:nvPr>
            <p:ph idx="1"/>
          </p:nvPr>
        </p:nvSpPr>
        <p:spPr/>
        <p:txBody>
          <a:bodyPr>
            <a:normAutofit/>
          </a:bodyPr>
          <a:lstStyle/>
          <a:p>
            <a:pPr marR="0" algn="l" rtl="0"/>
            <a:r>
              <a:rPr lang="en-US" sz="4000" b="0" i="0" u="none" strike="noStrike" baseline="0" dirty="0">
                <a:solidFill>
                  <a:schemeClr val="accent6">
                    <a:lumMod val="20000"/>
                    <a:lumOff val="80000"/>
                  </a:schemeClr>
                </a:solidFill>
                <a:latin typeface="Verdana" panose="020B0604030504040204" pitchFamily="34" charset="0"/>
              </a:rPr>
              <a:t>(</a:t>
            </a:r>
            <a:r>
              <a:rPr lang="en-US" sz="4000" b="0" i="0" u="none" strike="noStrike" baseline="0" dirty="0" err="1">
                <a:solidFill>
                  <a:schemeClr val="accent6">
                    <a:lumMod val="20000"/>
                    <a:lumOff val="80000"/>
                  </a:schemeClr>
                </a:solidFill>
                <a:latin typeface="Verdana" panose="020B0604030504040204" pitchFamily="34" charset="0"/>
              </a:rPr>
              <a:t>Ecc</a:t>
            </a:r>
            <a:r>
              <a:rPr lang="en-US" sz="4000" b="0" i="0" u="none" strike="noStrike" baseline="0" dirty="0">
                <a:solidFill>
                  <a:schemeClr val="accent6">
                    <a:lumMod val="20000"/>
                    <a:lumOff val="80000"/>
                  </a:schemeClr>
                </a:solidFill>
                <a:latin typeface="Verdana" panose="020B0604030504040204" pitchFamily="34" charset="0"/>
              </a:rPr>
              <a:t> 5:19)  As for every man to whom </a:t>
            </a:r>
            <a:r>
              <a:rPr lang="en-US" sz="4000" b="1" i="0" u="none" strike="noStrike" baseline="0" dirty="0">
                <a:solidFill>
                  <a:schemeClr val="accent6">
                    <a:lumMod val="20000"/>
                    <a:lumOff val="80000"/>
                  </a:schemeClr>
                </a:solidFill>
                <a:latin typeface="Verdana" panose="020B0604030504040204" pitchFamily="34" charset="0"/>
              </a:rPr>
              <a:t>God has given riches and wealth</a:t>
            </a:r>
            <a:r>
              <a:rPr lang="en-US" sz="4000" b="0" i="0" u="none" strike="noStrike" baseline="0" dirty="0">
                <a:solidFill>
                  <a:schemeClr val="accent6">
                    <a:lumMod val="20000"/>
                    <a:lumOff val="80000"/>
                  </a:schemeClr>
                </a:solidFill>
                <a:latin typeface="Verdana" panose="020B0604030504040204" pitchFamily="34" charset="0"/>
              </a:rPr>
              <a:t>, and given him power to eat of it, to receive his heritage and rejoice in his labor—this </a:t>
            </a:r>
            <a:r>
              <a:rPr lang="en-US" sz="4000" b="0" i="1" u="none" strike="noStrike" baseline="0" dirty="0">
                <a:solidFill>
                  <a:schemeClr val="accent6">
                    <a:lumMod val="20000"/>
                    <a:lumOff val="80000"/>
                  </a:schemeClr>
                </a:solidFill>
                <a:latin typeface="Verdana" panose="020B0604030504040204" pitchFamily="34" charset="0"/>
              </a:rPr>
              <a:t>is</a:t>
            </a:r>
            <a:r>
              <a:rPr lang="en-US" sz="4000" b="0" i="0" u="none" strike="noStrike" baseline="0" dirty="0">
                <a:solidFill>
                  <a:schemeClr val="accent6">
                    <a:lumMod val="20000"/>
                    <a:lumOff val="80000"/>
                  </a:schemeClr>
                </a:solidFill>
                <a:latin typeface="Verdana" panose="020B0604030504040204" pitchFamily="34" charset="0"/>
              </a:rPr>
              <a:t> </a:t>
            </a:r>
            <a:r>
              <a:rPr lang="en-US" sz="4000" b="1" i="0" u="none" strike="noStrike" baseline="0" dirty="0">
                <a:solidFill>
                  <a:schemeClr val="accent6">
                    <a:lumMod val="20000"/>
                    <a:lumOff val="80000"/>
                  </a:schemeClr>
                </a:solidFill>
                <a:latin typeface="Verdana" panose="020B0604030504040204" pitchFamily="34" charset="0"/>
              </a:rPr>
              <a:t>the gift of God</a:t>
            </a:r>
            <a:r>
              <a:rPr lang="en-US" sz="4000" b="0" i="0" u="none" strike="noStrike" baseline="0" dirty="0">
                <a:solidFill>
                  <a:schemeClr val="accent6">
                    <a:lumMod val="20000"/>
                    <a:lumOff val="80000"/>
                  </a:schemeClr>
                </a:solidFill>
                <a:latin typeface="Verdana" panose="020B0604030504040204" pitchFamily="34" charset="0"/>
              </a:rPr>
              <a:t>.</a:t>
            </a:r>
          </a:p>
        </p:txBody>
      </p:sp>
    </p:spTree>
    <p:extLst>
      <p:ext uri="{BB962C8B-B14F-4D97-AF65-F5344CB8AC3E}">
        <p14:creationId xmlns:p14="http://schemas.microsoft.com/office/powerpoint/2010/main" val="226174003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AA972-1F7C-989C-EC93-DC77DE4BD1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29BD2C-5AC9-7C6B-3B13-AE9041F3AD48}"/>
              </a:ext>
            </a:extLst>
          </p:cNvPr>
          <p:cNvSpPr>
            <a:spLocks noGrp="1"/>
          </p:cNvSpPr>
          <p:nvPr>
            <p:ph type="title"/>
          </p:nvPr>
        </p:nvSpPr>
        <p:spPr/>
        <p:txBody>
          <a:bodyPr/>
          <a:lstStyle/>
          <a:p>
            <a:r>
              <a:rPr lang="en-US" dirty="0">
                <a:solidFill>
                  <a:schemeClr val="accent6">
                    <a:lumMod val="20000"/>
                    <a:lumOff val="80000"/>
                  </a:schemeClr>
                </a:solidFill>
              </a:rPr>
              <a:t>3. God gives us </a:t>
            </a:r>
            <a:r>
              <a:rPr lang="en-US" b="1" u="sng" dirty="0">
                <a:solidFill>
                  <a:schemeClr val="accent6">
                    <a:lumMod val="20000"/>
                    <a:lumOff val="80000"/>
                  </a:schemeClr>
                </a:solidFill>
              </a:rPr>
              <a:t>Living Water</a:t>
            </a:r>
          </a:p>
        </p:txBody>
      </p:sp>
      <p:sp>
        <p:nvSpPr>
          <p:cNvPr id="3" name="Content Placeholder 2">
            <a:extLst>
              <a:ext uri="{FF2B5EF4-FFF2-40B4-BE49-F238E27FC236}">
                <a16:creationId xmlns:a16="http://schemas.microsoft.com/office/drawing/2014/main" id="{08AEC707-77E2-874A-E1AE-37AD53F10DBC}"/>
              </a:ext>
            </a:extLst>
          </p:cNvPr>
          <p:cNvSpPr>
            <a:spLocks noGrp="1"/>
          </p:cNvSpPr>
          <p:nvPr>
            <p:ph idx="1"/>
          </p:nvPr>
        </p:nvSpPr>
        <p:spPr/>
        <p:txBody>
          <a:bodyPr>
            <a:noAutofit/>
          </a:bodyPr>
          <a:lstStyle/>
          <a:p>
            <a:pPr marR="0" algn="l" rtl="0"/>
            <a:r>
              <a:rPr lang="en-US" b="0" i="0" u="none" strike="noStrike" baseline="0" dirty="0">
                <a:solidFill>
                  <a:schemeClr val="accent6">
                    <a:lumMod val="20000"/>
                    <a:lumOff val="80000"/>
                  </a:schemeClr>
                </a:solidFill>
                <a:latin typeface="Verdana" panose="020B0604030504040204" pitchFamily="34" charset="0"/>
              </a:rPr>
              <a:t>(John 4:10)  Jesus answered and said to her, "If you knew the gift of God, and who it is who says to you, 'Give Me a drink,' you would have asked Him, and He would have </a:t>
            </a:r>
            <a:r>
              <a:rPr lang="en-US" b="1" i="0" u="none" strike="noStrike" baseline="0" dirty="0">
                <a:solidFill>
                  <a:schemeClr val="accent6">
                    <a:lumMod val="20000"/>
                    <a:lumOff val="80000"/>
                  </a:schemeClr>
                </a:solidFill>
                <a:latin typeface="Verdana" panose="020B0604030504040204" pitchFamily="34" charset="0"/>
              </a:rPr>
              <a:t>given you living water</a:t>
            </a:r>
            <a:r>
              <a:rPr lang="en-US" b="0" i="0" u="none" strike="noStrike" baseline="0" dirty="0">
                <a:solidFill>
                  <a:schemeClr val="accent6">
                    <a:lumMod val="20000"/>
                    <a:lumOff val="80000"/>
                  </a:schemeClr>
                </a:solidFill>
                <a:latin typeface="Verdana" panose="020B0604030504040204" pitchFamily="34" charset="0"/>
              </a:rPr>
              <a:t>.“</a:t>
            </a:r>
            <a:endParaRPr lang="en-US" dirty="0">
              <a:solidFill>
                <a:schemeClr val="accent6">
                  <a:lumMod val="20000"/>
                  <a:lumOff val="80000"/>
                </a:schemeClr>
              </a:solidFill>
              <a:latin typeface="Verdana" panose="020B0604030504040204" pitchFamily="34" charset="0"/>
            </a:endParaRPr>
          </a:p>
          <a:p>
            <a:pPr marR="0" algn="l" rtl="0"/>
            <a:r>
              <a:rPr lang="en-US" b="0" i="0" u="none" strike="noStrike" baseline="0" dirty="0">
                <a:solidFill>
                  <a:schemeClr val="accent6">
                    <a:lumMod val="20000"/>
                    <a:lumOff val="80000"/>
                  </a:schemeClr>
                </a:solidFill>
                <a:latin typeface="Verdana" panose="020B0604030504040204" pitchFamily="34" charset="0"/>
              </a:rPr>
              <a:t>(John 4:13-14)  Jesus answered and said to her, "Whoever drinks of this water will thirst again,  (14)  but whoever drinks of </a:t>
            </a:r>
            <a:r>
              <a:rPr lang="en-US" b="1" i="0" u="none" strike="noStrike" baseline="0" dirty="0">
                <a:solidFill>
                  <a:schemeClr val="accent6">
                    <a:lumMod val="20000"/>
                    <a:lumOff val="80000"/>
                  </a:schemeClr>
                </a:solidFill>
                <a:latin typeface="Verdana" panose="020B0604030504040204" pitchFamily="34" charset="0"/>
              </a:rPr>
              <a:t>the water that I shall give him </a:t>
            </a:r>
            <a:r>
              <a:rPr lang="en-US" b="0" i="0" u="none" strike="noStrike" baseline="0" dirty="0">
                <a:solidFill>
                  <a:schemeClr val="accent6">
                    <a:lumMod val="20000"/>
                    <a:lumOff val="80000"/>
                  </a:schemeClr>
                </a:solidFill>
                <a:latin typeface="Verdana" panose="020B0604030504040204" pitchFamily="34" charset="0"/>
              </a:rPr>
              <a:t>will never thirst. But the </a:t>
            </a:r>
            <a:r>
              <a:rPr lang="en-US" b="1" i="0" u="none" strike="noStrike" baseline="0" dirty="0">
                <a:solidFill>
                  <a:schemeClr val="accent6">
                    <a:lumMod val="20000"/>
                    <a:lumOff val="80000"/>
                  </a:schemeClr>
                </a:solidFill>
                <a:latin typeface="Verdana" panose="020B0604030504040204" pitchFamily="34" charset="0"/>
              </a:rPr>
              <a:t>water that I shall give him </a:t>
            </a:r>
            <a:r>
              <a:rPr lang="en-US" b="0" i="0" u="none" strike="noStrike" baseline="0" dirty="0">
                <a:solidFill>
                  <a:schemeClr val="accent6">
                    <a:lumMod val="20000"/>
                    <a:lumOff val="80000"/>
                  </a:schemeClr>
                </a:solidFill>
                <a:latin typeface="Verdana" panose="020B0604030504040204" pitchFamily="34" charset="0"/>
              </a:rPr>
              <a:t>will become in him a fountain of water springing up into everlasting life.“ </a:t>
            </a:r>
          </a:p>
        </p:txBody>
      </p:sp>
    </p:spTree>
    <p:extLst>
      <p:ext uri="{BB962C8B-B14F-4D97-AF65-F5344CB8AC3E}">
        <p14:creationId xmlns:p14="http://schemas.microsoft.com/office/powerpoint/2010/main" val="22152581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508C7-510E-0FBB-1EF2-1EF804D68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6460CE-7A3C-BB94-044E-35F35E271031}"/>
              </a:ext>
            </a:extLst>
          </p:cNvPr>
          <p:cNvSpPr>
            <a:spLocks noGrp="1"/>
          </p:cNvSpPr>
          <p:nvPr>
            <p:ph type="title"/>
          </p:nvPr>
        </p:nvSpPr>
        <p:spPr/>
        <p:txBody>
          <a:bodyPr/>
          <a:lstStyle/>
          <a:p>
            <a:r>
              <a:rPr lang="en-US" dirty="0">
                <a:solidFill>
                  <a:schemeClr val="accent6">
                    <a:lumMod val="20000"/>
                    <a:lumOff val="80000"/>
                  </a:schemeClr>
                </a:solidFill>
              </a:rPr>
              <a:t>4. God gives us the </a:t>
            </a:r>
            <a:r>
              <a:rPr lang="en-US" b="1" u="sng" dirty="0">
                <a:solidFill>
                  <a:schemeClr val="accent6">
                    <a:lumMod val="20000"/>
                    <a:lumOff val="80000"/>
                  </a:schemeClr>
                </a:solidFill>
              </a:rPr>
              <a:t>Holy Spirit</a:t>
            </a:r>
          </a:p>
        </p:txBody>
      </p:sp>
      <p:sp>
        <p:nvSpPr>
          <p:cNvPr id="3" name="Content Placeholder 2">
            <a:extLst>
              <a:ext uri="{FF2B5EF4-FFF2-40B4-BE49-F238E27FC236}">
                <a16:creationId xmlns:a16="http://schemas.microsoft.com/office/drawing/2014/main" id="{603CB14D-76D1-66D0-ADB1-86A42CE22056}"/>
              </a:ext>
            </a:extLst>
          </p:cNvPr>
          <p:cNvSpPr>
            <a:spLocks noGrp="1"/>
          </p:cNvSpPr>
          <p:nvPr>
            <p:ph idx="1"/>
          </p:nvPr>
        </p:nvSpPr>
        <p:spPr/>
        <p:txBody>
          <a:bodyPr>
            <a:noAutofit/>
          </a:bodyPr>
          <a:lstStyle/>
          <a:p>
            <a:pPr marR="0" algn="l" rtl="0"/>
            <a:r>
              <a:rPr lang="en-US" sz="3200" b="0" i="0" u="none" strike="noStrike" baseline="0" dirty="0">
                <a:solidFill>
                  <a:schemeClr val="accent6">
                    <a:lumMod val="20000"/>
                    <a:lumOff val="80000"/>
                  </a:schemeClr>
                </a:solidFill>
                <a:latin typeface="Verdana" panose="020B0604030504040204" pitchFamily="34" charset="0"/>
              </a:rPr>
              <a:t>(Acts 8:18-20)  And when Simon saw that through the laying on of the apostles' hands the </a:t>
            </a:r>
            <a:r>
              <a:rPr lang="en-US" sz="3200" b="1" i="0" u="none" strike="noStrike" baseline="0" dirty="0">
                <a:solidFill>
                  <a:schemeClr val="accent6">
                    <a:lumMod val="20000"/>
                    <a:lumOff val="80000"/>
                  </a:schemeClr>
                </a:solidFill>
                <a:latin typeface="Verdana" panose="020B0604030504040204" pitchFamily="34" charset="0"/>
              </a:rPr>
              <a:t>Holy Spirit was given</a:t>
            </a:r>
            <a:r>
              <a:rPr lang="en-US" sz="3200" b="0" i="0" u="none" strike="noStrike" baseline="0" dirty="0">
                <a:solidFill>
                  <a:schemeClr val="accent6">
                    <a:lumMod val="20000"/>
                    <a:lumOff val="80000"/>
                  </a:schemeClr>
                </a:solidFill>
                <a:latin typeface="Verdana" panose="020B0604030504040204" pitchFamily="34" charset="0"/>
              </a:rPr>
              <a:t>, he offered them money,  (19)  saying, "Give me this power also, that anyone on whom I lay hands may receive the </a:t>
            </a:r>
            <a:r>
              <a:rPr lang="en-US" sz="3200" i="0" u="none" strike="noStrike" baseline="0" dirty="0">
                <a:solidFill>
                  <a:schemeClr val="accent6">
                    <a:lumMod val="20000"/>
                    <a:lumOff val="80000"/>
                  </a:schemeClr>
                </a:solidFill>
                <a:latin typeface="Verdana" panose="020B0604030504040204" pitchFamily="34" charset="0"/>
              </a:rPr>
              <a:t>Holy Spirit</a:t>
            </a:r>
            <a:r>
              <a:rPr lang="en-US" sz="3200" b="0" i="0" u="none" strike="noStrike" baseline="0" dirty="0">
                <a:solidFill>
                  <a:schemeClr val="accent6">
                    <a:lumMod val="20000"/>
                    <a:lumOff val="80000"/>
                  </a:schemeClr>
                </a:solidFill>
                <a:latin typeface="Verdana" panose="020B0604030504040204" pitchFamily="34" charset="0"/>
              </a:rPr>
              <a:t>.“  (20)  But Peter said to him, "Your money perish with you, because you thought that the </a:t>
            </a:r>
            <a:r>
              <a:rPr lang="en-US" sz="3200" b="1" i="0" u="none" strike="noStrike" baseline="0" dirty="0">
                <a:solidFill>
                  <a:schemeClr val="accent6">
                    <a:lumMod val="20000"/>
                    <a:lumOff val="80000"/>
                  </a:schemeClr>
                </a:solidFill>
                <a:latin typeface="Verdana" panose="020B0604030504040204" pitchFamily="34" charset="0"/>
              </a:rPr>
              <a:t>gift of God </a:t>
            </a:r>
            <a:r>
              <a:rPr lang="en-US" sz="3200" b="0" i="0" u="none" strike="noStrike" baseline="0" dirty="0">
                <a:solidFill>
                  <a:schemeClr val="accent6">
                    <a:lumMod val="20000"/>
                    <a:lumOff val="80000"/>
                  </a:schemeClr>
                </a:solidFill>
                <a:latin typeface="Verdana" panose="020B0604030504040204" pitchFamily="34" charset="0"/>
              </a:rPr>
              <a:t>could be purchased with money!</a:t>
            </a:r>
          </a:p>
        </p:txBody>
      </p:sp>
    </p:spTree>
    <p:extLst>
      <p:ext uri="{BB962C8B-B14F-4D97-AF65-F5344CB8AC3E}">
        <p14:creationId xmlns:p14="http://schemas.microsoft.com/office/powerpoint/2010/main" val="11739283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DAFEA-9E3B-7375-65A6-838F430251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64F45-63FC-7724-0161-E7E1B353BDEE}"/>
              </a:ext>
            </a:extLst>
          </p:cNvPr>
          <p:cNvSpPr>
            <a:spLocks noGrp="1"/>
          </p:cNvSpPr>
          <p:nvPr>
            <p:ph type="title"/>
          </p:nvPr>
        </p:nvSpPr>
        <p:spPr/>
        <p:txBody>
          <a:bodyPr/>
          <a:lstStyle/>
          <a:p>
            <a:r>
              <a:rPr lang="en-US" dirty="0">
                <a:solidFill>
                  <a:schemeClr val="accent6">
                    <a:lumMod val="20000"/>
                    <a:lumOff val="80000"/>
                  </a:schemeClr>
                </a:solidFill>
              </a:rPr>
              <a:t>4. God gives us the </a:t>
            </a:r>
            <a:r>
              <a:rPr lang="en-US" b="1" u="sng" dirty="0">
                <a:solidFill>
                  <a:schemeClr val="accent6">
                    <a:lumMod val="20000"/>
                    <a:lumOff val="80000"/>
                  </a:schemeClr>
                </a:solidFill>
              </a:rPr>
              <a:t>Holy Spirit</a:t>
            </a:r>
          </a:p>
        </p:txBody>
      </p:sp>
      <p:sp>
        <p:nvSpPr>
          <p:cNvPr id="3" name="Content Placeholder 2">
            <a:extLst>
              <a:ext uri="{FF2B5EF4-FFF2-40B4-BE49-F238E27FC236}">
                <a16:creationId xmlns:a16="http://schemas.microsoft.com/office/drawing/2014/main" id="{8DAB4199-1C39-6554-53FA-3C15FE0E1494}"/>
              </a:ext>
            </a:extLst>
          </p:cNvPr>
          <p:cNvSpPr>
            <a:spLocks noGrp="1"/>
          </p:cNvSpPr>
          <p:nvPr>
            <p:ph idx="1"/>
          </p:nvPr>
        </p:nvSpPr>
        <p:spPr/>
        <p:txBody>
          <a:bodyPr>
            <a:noAutofit/>
          </a:bodyPr>
          <a:lstStyle/>
          <a:p>
            <a:pPr marR="0" algn="l" rtl="0"/>
            <a:r>
              <a:rPr lang="en-US" sz="3600" b="0" i="0" u="none" strike="noStrike" baseline="0" dirty="0">
                <a:solidFill>
                  <a:schemeClr val="accent6">
                    <a:lumMod val="20000"/>
                    <a:lumOff val="80000"/>
                  </a:schemeClr>
                </a:solidFill>
                <a:latin typeface="Verdana" panose="020B0604030504040204" pitchFamily="34" charset="0"/>
              </a:rPr>
              <a:t>(Acts 2:38)  Then Peter said to them, "Repent, and let every one of you be baptized in the name of Jesus Christ for the remission of sins; and you shall receive the gift of the </a:t>
            </a:r>
            <a:r>
              <a:rPr lang="en-US" sz="3600" b="1" i="0" u="none" strike="noStrike" baseline="0" dirty="0">
                <a:solidFill>
                  <a:schemeClr val="accent6">
                    <a:lumMod val="20000"/>
                    <a:lumOff val="80000"/>
                  </a:schemeClr>
                </a:solidFill>
                <a:latin typeface="Verdana" panose="020B0604030504040204" pitchFamily="34" charset="0"/>
              </a:rPr>
              <a:t>Holy Spirit</a:t>
            </a:r>
            <a:r>
              <a:rPr lang="en-US" sz="3600" b="0" i="0" u="none" strike="noStrike" baseline="0" dirty="0">
                <a:solidFill>
                  <a:schemeClr val="accent6">
                    <a:lumMod val="20000"/>
                    <a:lumOff val="80000"/>
                  </a:schemeClr>
                </a:solidFill>
                <a:latin typeface="Verdana" panose="020B0604030504040204" pitchFamily="34" charset="0"/>
              </a:rPr>
              <a:t>.</a:t>
            </a:r>
          </a:p>
          <a:p>
            <a:pPr marR="0" algn="l" rtl="0"/>
            <a:r>
              <a:rPr lang="en-US" sz="3600" b="0" i="0" u="none" strike="noStrike" baseline="0" dirty="0">
                <a:solidFill>
                  <a:schemeClr val="accent6">
                    <a:lumMod val="20000"/>
                    <a:lumOff val="80000"/>
                  </a:schemeClr>
                </a:solidFill>
                <a:latin typeface="Verdana" panose="020B0604030504040204" pitchFamily="34" charset="0"/>
              </a:rPr>
              <a:t>(Acts 2:39)  For the promise is to you and to your children, and to all who are afar off, as many as the Lord our God will call."</a:t>
            </a:r>
          </a:p>
        </p:txBody>
      </p:sp>
    </p:spTree>
    <p:extLst>
      <p:ext uri="{BB962C8B-B14F-4D97-AF65-F5344CB8AC3E}">
        <p14:creationId xmlns:p14="http://schemas.microsoft.com/office/powerpoint/2010/main" val="5318478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11256-7A65-FDCD-8A7E-13F3E886F3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AFE7C-C1DD-CFCF-BBC1-9DB1F47336A3}"/>
              </a:ext>
            </a:extLst>
          </p:cNvPr>
          <p:cNvSpPr>
            <a:spLocks noGrp="1"/>
          </p:cNvSpPr>
          <p:nvPr>
            <p:ph type="title"/>
          </p:nvPr>
        </p:nvSpPr>
        <p:spPr/>
        <p:txBody>
          <a:bodyPr/>
          <a:lstStyle/>
          <a:p>
            <a:r>
              <a:rPr lang="en-US" dirty="0">
                <a:solidFill>
                  <a:schemeClr val="accent6">
                    <a:lumMod val="20000"/>
                    <a:lumOff val="80000"/>
                  </a:schemeClr>
                </a:solidFill>
              </a:rPr>
              <a:t>5. God gives us </a:t>
            </a:r>
            <a:r>
              <a:rPr lang="en-US" b="1" u="sng" dirty="0">
                <a:solidFill>
                  <a:schemeClr val="accent6">
                    <a:lumMod val="20000"/>
                    <a:lumOff val="80000"/>
                  </a:schemeClr>
                </a:solidFill>
              </a:rPr>
              <a:t>Grace</a:t>
            </a:r>
          </a:p>
        </p:txBody>
      </p:sp>
      <p:sp>
        <p:nvSpPr>
          <p:cNvPr id="3" name="Content Placeholder 2">
            <a:extLst>
              <a:ext uri="{FF2B5EF4-FFF2-40B4-BE49-F238E27FC236}">
                <a16:creationId xmlns:a16="http://schemas.microsoft.com/office/drawing/2014/main" id="{80DA3739-5EAF-D144-1E08-4C3393658C6A}"/>
              </a:ext>
            </a:extLst>
          </p:cNvPr>
          <p:cNvSpPr>
            <a:spLocks noGrp="1"/>
          </p:cNvSpPr>
          <p:nvPr>
            <p:ph idx="1"/>
          </p:nvPr>
        </p:nvSpPr>
        <p:spPr/>
        <p:txBody>
          <a:bodyPr>
            <a:noAutofit/>
          </a:bodyPr>
          <a:lstStyle/>
          <a:p>
            <a:pPr marR="0" algn="l" rtl="0"/>
            <a:r>
              <a:rPr lang="en-US" sz="3200" b="0" i="0" u="none" strike="noStrike" baseline="0" dirty="0">
                <a:solidFill>
                  <a:schemeClr val="accent6">
                    <a:lumMod val="20000"/>
                    <a:lumOff val="80000"/>
                  </a:schemeClr>
                </a:solidFill>
                <a:latin typeface="Verdana" panose="020B0604030504040204" pitchFamily="34" charset="0"/>
              </a:rPr>
              <a:t>(Romans 5:15)  But the free gift </a:t>
            </a:r>
            <a:r>
              <a:rPr lang="en-US" sz="3200" b="0" i="1" u="none" strike="noStrike" baseline="0" dirty="0">
                <a:solidFill>
                  <a:schemeClr val="accent6">
                    <a:lumMod val="20000"/>
                    <a:lumOff val="80000"/>
                  </a:schemeClr>
                </a:solidFill>
                <a:latin typeface="Verdana" panose="020B0604030504040204" pitchFamily="34" charset="0"/>
              </a:rPr>
              <a:t>is</a:t>
            </a:r>
            <a:r>
              <a:rPr lang="en-US" sz="3200" b="0" i="0" u="none" strike="noStrike" baseline="0" dirty="0">
                <a:solidFill>
                  <a:schemeClr val="accent6">
                    <a:lumMod val="20000"/>
                    <a:lumOff val="80000"/>
                  </a:schemeClr>
                </a:solidFill>
                <a:latin typeface="Verdana" panose="020B0604030504040204" pitchFamily="34" charset="0"/>
              </a:rPr>
              <a:t> not like the offense. For if by the one man's offense many died, much more the grace of God and </a:t>
            </a:r>
            <a:r>
              <a:rPr lang="en-US" sz="3200" b="1" i="0" u="none" strike="noStrike" baseline="0" dirty="0">
                <a:solidFill>
                  <a:schemeClr val="accent6">
                    <a:lumMod val="20000"/>
                    <a:lumOff val="80000"/>
                  </a:schemeClr>
                </a:solidFill>
                <a:latin typeface="Verdana" panose="020B0604030504040204" pitchFamily="34" charset="0"/>
              </a:rPr>
              <a:t>the gift by the grace </a:t>
            </a:r>
            <a:r>
              <a:rPr lang="en-US" sz="3200" b="0" i="0" u="none" strike="noStrike" baseline="0" dirty="0">
                <a:solidFill>
                  <a:schemeClr val="accent6">
                    <a:lumMod val="20000"/>
                    <a:lumOff val="80000"/>
                  </a:schemeClr>
                </a:solidFill>
                <a:latin typeface="Verdana" panose="020B0604030504040204" pitchFamily="34" charset="0"/>
              </a:rPr>
              <a:t>of the one Man, Jesus Christ, abounded to many.</a:t>
            </a:r>
          </a:p>
          <a:p>
            <a:pPr marR="0" algn="l" rtl="0"/>
            <a:endParaRPr lang="en-US" sz="3200" b="0" i="0" u="none" strike="noStrike" baseline="0" dirty="0">
              <a:solidFill>
                <a:schemeClr val="accent6">
                  <a:lumMod val="20000"/>
                  <a:lumOff val="80000"/>
                </a:schemeClr>
              </a:solidFill>
              <a:latin typeface="Verdana" panose="020B0604030504040204" pitchFamily="34" charset="0"/>
            </a:endParaRPr>
          </a:p>
          <a:p>
            <a:r>
              <a:rPr lang="en-US" sz="3200" b="0" i="0" u="none" strike="noStrike" baseline="0" dirty="0">
                <a:solidFill>
                  <a:schemeClr val="accent6">
                    <a:lumMod val="20000"/>
                    <a:lumOff val="80000"/>
                  </a:schemeClr>
                </a:solidFill>
                <a:latin typeface="Verdana" panose="020B0604030504040204" pitchFamily="34" charset="0"/>
              </a:rPr>
              <a:t>(Ephesians 4:7)  But to each one of us grace was given according to the measure of </a:t>
            </a:r>
            <a:r>
              <a:rPr lang="en-US" sz="3200" b="1" i="0" u="none" strike="noStrike" baseline="0" dirty="0">
                <a:solidFill>
                  <a:schemeClr val="accent6">
                    <a:lumMod val="20000"/>
                    <a:lumOff val="80000"/>
                  </a:schemeClr>
                </a:solidFill>
                <a:latin typeface="Verdana" panose="020B0604030504040204" pitchFamily="34" charset="0"/>
              </a:rPr>
              <a:t>Christ's gift</a:t>
            </a:r>
            <a:r>
              <a:rPr lang="en-US" sz="3200" b="0" i="0" u="none" strike="noStrike" baseline="0" dirty="0">
                <a:solidFill>
                  <a:schemeClr val="accent6">
                    <a:lumMod val="20000"/>
                    <a:lumOff val="80000"/>
                  </a:schemeClr>
                </a:solidFill>
                <a:latin typeface="Verdana" panose="020B0604030504040204" pitchFamily="34" charset="0"/>
              </a:rPr>
              <a:t>.</a:t>
            </a:r>
          </a:p>
        </p:txBody>
      </p:sp>
    </p:spTree>
    <p:extLst>
      <p:ext uri="{BB962C8B-B14F-4D97-AF65-F5344CB8AC3E}">
        <p14:creationId xmlns:p14="http://schemas.microsoft.com/office/powerpoint/2010/main" val="28520987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B7C11-9B67-C281-792A-47AEC86EA6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F6101E-BD7C-15DF-D80B-15A53723DD3C}"/>
              </a:ext>
            </a:extLst>
          </p:cNvPr>
          <p:cNvSpPr>
            <a:spLocks noGrp="1"/>
          </p:cNvSpPr>
          <p:nvPr>
            <p:ph type="title"/>
          </p:nvPr>
        </p:nvSpPr>
        <p:spPr/>
        <p:txBody>
          <a:bodyPr/>
          <a:lstStyle/>
          <a:p>
            <a:r>
              <a:rPr lang="en-US" dirty="0">
                <a:solidFill>
                  <a:schemeClr val="accent6">
                    <a:lumMod val="20000"/>
                    <a:lumOff val="80000"/>
                  </a:schemeClr>
                </a:solidFill>
              </a:rPr>
              <a:t>6. God gives us </a:t>
            </a:r>
            <a:r>
              <a:rPr lang="en-US" b="1" u="sng" dirty="0">
                <a:solidFill>
                  <a:schemeClr val="accent6">
                    <a:lumMod val="20000"/>
                    <a:lumOff val="80000"/>
                  </a:schemeClr>
                </a:solidFill>
              </a:rPr>
              <a:t>Eternal Life</a:t>
            </a:r>
          </a:p>
        </p:txBody>
      </p:sp>
      <p:sp>
        <p:nvSpPr>
          <p:cNvPr id="3" name="Content Placeholder 2">
            <a:extLst>
              <a:ext uri="{FF2B5EF4-FFF2-40B4-BE49-F238E27FC236}">
                <a16:creationId xmlns:a16="http://schemas.microsoft.com/office/drawing/2014/main" id="{78E46E3C-B317-E547-3B37-8F5E2E280855}"/>
              </a:ext>
            </a:extLst>
          </p:cNvPr>
          <p:cNvSpPr>
            <a:spLocks noGrp="1"/>
          </p:cNvSpPr>
          <p:nvPr>
            <p:ph idx="1"/>
          </p:nvPr>
        </p:nvSpPr>
        <p:spPr/>
        <p:txBody>
          <a:bodyPr>
            <a:noAutofit/>
          </a:bodyPr>
          <a:lstStyle/>
          <a:p>
            <a:pPr marR="0" algn="l" rtl="0"/>
            <a:r>
              <a:rPr lang="en-US" sz="3600" b="0" i="0" u="none" strike="noStrike" baseline="0" dirty="0">
                <a:solidFill>
                  <a:schemeClr val="accent6">
                    <a:lumMod val="20000"/>
                    <a:lumOff val="80000"/>
                  </a:schemeClr>
                </a:solidFill>
                <a:latin typeface="Verdana" panose="020B0604030504040204" pitchFamily="34" charset="0"/>
              </a:rPr>
              <a:t>(Romans 6:22)  But now having been set free from sin, and having become slaves of God, you have your fruit to holiness, and the end, </a:t>
            </a:r>
            <a:r>
              <a:rPr lang="en-US" sz="3600" b="1" i="0" u="none" strike="noStrike" baseline="0" dirty="0">
                <a:solidFill>
                  <a:schemeClr val="accent6">
                    <a:lumMod val="20000"/>
                    <a:lumOff val="80000"/>
                  </a:schemeClr>
                </a:solidFill>
                <a:latin typeface="Verdana" panose="020B0604030504040204" pitchFamily="34" charset="0"/>
              </a:rPr>
              <a:t>everlasting life</a:t>
            </a:r>
            <a:r>
              <a:rPr lang="en-US" sz="3600" b="0" i="0" u="none" strike="noStrike" baseline="0" dirty="0">
                <a:solidFill>
                  <a:schemeClr val="accent6">
                    <a:lumMod val="20000"/>
                    <a:lumOff val="80000"/>
                  </a:schemeClr>
                </a:solidFill>
                <a:latin typeface="Verdana" panose="020B0604030504040204" pitchFamily="34" charset="0"/>
              </a:rPr>
              <a:t>.</a:t>
            </a:r>
          </a:p>
          <a:p>
            <a:pPr marR="0" algn="l" rtl="0"/>
            <a:r>
              <a:rPr lang="en-US" sz="3600" b="0" i="0" u="none" strike="noStrike" baseline="0" dirty="0">
                <a:solidFill>
                  <a:schemeClr val="accent6">
                    <a:lumMod val="20000"/>
                    <a:lumOff val="80000"/>
                  </a:schemeClr>
                </a:solidFill>
                <a:latin typeface="Verdana" panose="020B0604030504040204" pitchFamily="34" charset="0"/>
              </a:rPr>
              <a:t>(Romans 6:23)  For the wages of sin </a:t>
            </a:r>
            <a:r>
              <a:rPr lang="en-US" sz="3600" b="0" i="1" u="none" strike="noStrike" baseline="0" dirty="0">
                <a:solidFill>
                  <a:schemeClr val="accent6">
                    <a:lumMod val="20000"/>
                    <a:lumOff val="80000"/>
                  </a:schemeClr>
                </a:solidFill>
                <a:latin typeface="Verdana" panose="020B0604030504040204" pitchFamily="34" charset="0"/>
              </a:rPr>
              <a:t>is</a:t>
            </a:r>
            <a:r>
              <a:rPr lang="en-US" sz="3600" b="0" i="0" u="none" strike="noStrike" baseline="0" dirty="0">
                <a:solidFill>
                  <a:schemeClr val="accent6">
                    <a:lumMod val="20000"/>
                    <a:lumOff val="80000"/>
                  </a:schemeClr>
                </a:solidFill>
                <a:latin typeface="Verdana" panose="020B0604030504040204" pitchFamily="34" charset="0"/>
              </a:rPr>
              <a:t> death, but the gift of God </a:t>
            </a:r>
            <a:r>
              <a:rPr lang="en-US" sz="3600" b="0" i="1" u="none" strike="noStrike" baseline="0" dirty="0">
                <a:solidFill>
                  <a:schemeClr val="accent6">
                    <a:lumMod val="20000"/>
                    <a:lumOff val="80000"/>
                  </a:schemeClr>
                </a:solidFill>
                <a:latin typeface="Verdana" panose="020B0604030504040204" pitchFamily="34" charset="0"/>
              </a:rPr>
              <a:t>is</a:t>
            </a:r>
            <a:r>
              <a:rPr lang="en-US" sz="3600" b="0" i="0" u="none" strike="noStrike" baseline="0" dirty="0">
                <a:solidFill>
                  <a:schemeClr val="accent6">
                    <a:lumMod val="20000"/>
                    <a:lumOff val="80000"/>
                  </a:schemeClr>
                </a:solidFill>
                <a:latin typeface="Verdana" panose="020B0604030504040204" pitchFamily="34" charset="0"/>
              </a:rPr>
              <a:t> </a:t>
            </a:r>
            <a:r>
              <a:rPr lang="en-US" sz="3600" b="1" i="0" u="none" strike="noStrike" baseline="0" dirty="0">
                <a:solidFill>
                  <a:schemeClr val="accent6">
                    <a:lumMod val="20000"/>
                    <a:lumOff val="80000"/>
                  </a:schemeClr>
                </a:solidFill>
                <a:latin typeface="Verdana" panose="020B0604030504040204" pitchFamily="34" charset="0"/>
              </a:rPr>
              <a:t>eternal life </a:t>
            </a:r>
            <a:r>
              <a:rPr lang="en-US" sz="3600" b="0" i="0" u="none" strike="noStrike" baseline="0" dirty="0">
                <a:solidFill>
                  <a:schemeClr val="accent6">
                    <a:lumMod val="20000"/>
                    <a:lumOff val="80000"/>
                  </a:schemeClr>
                </a:solidFill>
                <a:latin typeface="Verdana" panose="020B0604030504040204" pitchFamily="34" charset="0"/>
              </a:rPr>
              <a:t>in Christ Jesus our Lord.</a:t>
            </a:r>
          </a:p>
        </p:txBody>
      </p:sp>
    </p:spTree>
    <p:extLst>
      <p:ext uri="{BB962C8B-B14F-4D97-AF65-F5344CB8AC3E}">
        <p14:creationId xmlns:p14="http://schemas.microsoft.com/office/powerpoint/2010/main" val="7209299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870</Words>
  <Application>Microsoft Office PowerPoint</Application>
  <PresentationFormat>Widescreen</PresentationFormat>
  <Paragraphs>42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Broadway</vt:lpstr>
      <vt:lpstr>Calibri</vt:lpstr>
      <vt:lpstr>Calibri Light</vt:lpstr>
      <vt:lpstr>Verdana</vt:lpstr>
      <vt:lpstr>Office Theme</vt:lpstr>
      <vt:lpstr>Gifts from God</vt:lpstr>
      <vt:lpstr>Christmas is a time of “giving gifts”</vt:lpstr>
      <vt:lpstr>1. God gives us Food and Drink</vt:lpstr>
      <vt:lpstr>2. God gives us Riches and Wealth</vt:lpstr>
      <vt:lpstr>3. God gives us Living Water</vt:lpstr>
      <vt:lpstr>4. God gives us the Holy Spirit</vt:lpstr>
      <vt:lpstr>4. God gives us the Holy Spirit</vt:lpstr>
      <vt:lpstr>5. God gives us Grace</vt:lpstr>
      <vt:lpstr>6. God gives us Eternal Life</vt:lpstr>
      <vt:lpstr>7. God gives us Salvation</vt:lpstr>
      <vt:lpstr>What will you give to God?</vt:lpstr>
      <vt:lpstr>What will you give to God?</vt:lpstr>
      <vt:lpstr>What will you give to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5</cp:revision>
  <dcterms:created xsi:type="dcterms:W3CDTF">2024-11-21T19:48:08Z</dcterms:created>
  <dcterms:modified xsi:type="dcterms:W3CDTF">2024-11-21T20:54:24Z</dcterms:modified>
</cp:coreProperties>
</file>