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7E2FC7A1-F4C0-48CC-AADC-AF80A95C8A6B}"/>
    <pc:docChg chg="modSld modMainMaster">
      <pc:chgData name="Manly Luscombe" userId="d66a401e1e7a39bf" providerId="LiveId" clId="{7E2FC7A1-F4C0-48CC-AADC-AF80A95C8A6B}" dt="2021-12-16T20:59:41.183" v="8" actId="115"/>
      <pc:docMkLst>
        <pc:docMk/>
      </pc:docMkLst>
      <pc:sldChg chg="modTransition">
        <pc:chgData name="Manly Luscombe" userId="d66a401e1e7a39bf" providerId="LiveId" clId="{7E2FC7A1-F4C0-48CC-AADC-AF80A95C8A6B}" dt="2021-10-20T00:21:50.330" v="2"/>
        <pc:sldMkLst>
          <pc:docMk/>
          <pc:sldMk cId="3753815672" sldId="256"/>
        </pc:sldMkLst>
      </pc:sldChg>
      <pc:sldChg chg="modTransition">
        <pc:chgData name="Manly Luscombe" userId="d66a401e1e7a39bf" providerId="LiveId" clId="{7E2FC7A1-F4C0-48CC-AADC-AF80A95C8A6B}" dt="2021-10-20T00:21:50.330" v="2"/>
        <pc:sldMkLst>
          <pc:docMk/>
          <pc:sldMk cId="158408621" sldId="257"/>
        </pc:sldMkLst>
      </pc:sldChg>
      <pc:sldChg chg="modTransition">
        <pc:chgData name="Manly Luscombe" userId="d66a401e1e7a39bf" providerId="LiveId" clId="{7E2FC7A1-F4C0-48CC-AADC-AF80A95C8A6B}" dt="2021-10-20T00:21:50.330" v="2"/>
        <pc:sldMkLst>
          <pc:docMk/>
          <pc:sldMk cId="2205706393" sldId="258"/>
        </pc:sldMkLst>
      </pc:sldChg>
      <pc:sldChg chg="modTransition">
        <pc:chgData name="Manly Luscombe" userId="d66a401e1e7a39bf" providerId="LiveId" clId="{7E2FC7A1-F4C0-48CC-AADC-AF80A95C8A6B}" dt="2021-10-20T00:21:50.330" v="2"/>
        <pc:sldMkLst>
          <pc:docMk/>
          <pc:sldMk cId="1291409753" sldId="259"/>
        </pc:sldMkLst>
      </pc:sldChg>
      <pc:sldChg chg="modTransition">
        <pc:chgData name="Manly Luscombe" userId="d66a401e1e7a39bf" providerId="LiveId" clId="{7E2FC7A1-F4C0-48CC-AADC-AF80A95C8A6B}" dt="2021-10-20T00:21:50.330" v="2"/>
        <pc:sldMkLst>
          <pc:docMk/>
          <pc:sldMk cId="4244831420" sldId="260"/>
        </pc:sldMkLst>
      </pc:sldChg>
      <pc:sldChg chg="modTransition">
        <pc:chgData name="Manly Luscombe" userId="d66a401e1e7a39bf" providerId="LiveId" clId="{7E2FC7A1-F4C0-48CC-AADC-AF80A95C8A6B}" dt="2021-10-20T00:21:50.330" v="2"/>
        <pc:sldMkLst>
          <pc:docMk/>
          <pc:sldMk cId="2720294259" sldId="261"/>
        </pc:sldMkLst>
      </pc:sldChg>
      <pc:sldChg chg="modSp mod modTransition">
        <pc:chgData name="Manly Luscombe" userId="d66a401e1e7a39bf" providerId="LiveId" clId="{7E2FC7A1-F4C0-48CC-AADC-AF80A95C8A6B}" dt="2021-12-16T20:56:20.242" v="4" actId="115"/>
        <pc:sldMkLst>
          <pc:docMk/>
          <pc:sldMk cId="1772783151" sldId="262"/>
        </pc:sldMkLst>
        <pc:spChg chg="mod">
          <ac:chgData name="Manly Luscombe" userId="d66a401e1e7a39bf" providerId="LiveId" clId="{7E2FC7A1-F4C0-48CC-AADC-AF80A95C8A6B}" dt="2021-12-16T20:56:20.242" v="4" actId="115"/>
          <ac:spMkLst>
            <pc:docMk/>
            <pc:sldMk cId="1772783151" sldId="262"/>
            <ac:spMk id="3" creationId="{88445D05-75F2-4F94-A19B-686994225937}"/>
          </ac:spMkLst>
        </pc:spChg>
      </pc:sldChg>
      <pc:sldChg chg="modSp mod modTransition">
        <pc:chgData name="Manly Luscombe" userId="d66a401e1e7a39bf" providerId="LiveId" clId="{7E2FC7A1-F4C0-48CC-AADC-AF80A95C8A6B}" dt="2021-12-16T20:57:11.561" v="6" actId="115"/>
        <pc:sldMkLst>
          <pc:docMk/>
          <pc:sldMk cId="738819547" sldId="263"/>
        </pc:sldMkLst>
        <pc:spChg chg="mod">
          <ac:chgData name="Manly Luscombe" userId="d66a401e1e7a39bf" providerId="LiveId" clId="{7E2FC7A1-F4C0-48CC-AADC-AF80A95C8A6B}" dt="2021-12-16T20:57:11.561" v="6" actId="115"/>
          <ac:spMkLst>
            <pc:docMk/>
            <pc:sldMk cId="738819547" sldId="263"/>
            <ac:spMk id="3" creationId="{88445D05-75F2-4F94-A19B-686994225937}"/>
          </ac:spMkLst>
        </pc:spChg>
      </pc:sldChg>
      <pc:sldChg chg="modTransition">
        <pc:chgData name="Manly Luscombe" userId="d66a401e1e7a39bf" providerId="LiveId" clId="{7E2FC7A1-F4C0-48CC-AADC-AF80A95C8A6B}" dt="2021-10-20T00:21:50.330" v="2"/>
        <pc:sldMkLst>
          <pc:docMk/>
          <pc:sldMk cId="837041772" sldId="264"/>
        </pc:sldMkLst>
      </pc:sldChg>
      <pc:sldChg chg="modTransition">
        <pc:chgData name="Manly Luscombe" userId="d66a401e1e7a39bf" providerId="LiveId" clId="{7E2FC7A1-F4C0-48CC-AADC-AF80A95C8A6B}" dt="2021-10-20T00:21:50.330" v="2"/>
        <pc:sldMkLst>
          <pc:docMk/>
          <pc:sldMk cId="2667021678" sldId="265"/>
        </pc:sldMkLst>
      </pc:sldChg>
      <pc:sldChg chg="modSp mod modTransition">
        <pc:chgData name="Manly Luscombe" userId="d66a401e1e7a39bf" providerId="LiveId" clId="{7E2FC7A1-F4C0-48CC-AADC-AF80A95C8A6B}" dt="2021-12-16T20:58:45.793" v="7" actId="115"/>
        <pc:sldMkLst>
          <pc:docMk/>
          <pc:sldMk cId="1292917437" sldId="266"/>
        </pc:sldMkLst>
        <pc:spChg chg="mod">
          <ac:chgData name="Manly Luscombe" userId="d66a401e1e7a39bf" providerId="LiveId" clId="{7E2FC7A1-F4C0-48CC-AADC-AF80A95C8A6B}" dt="2021-12-16T20:58:45.793" v="7" actId="115"/>
          <ac:spMkLst>
            <pc:docMk/>
            <pc:sldMk cId="1292917437" sldId="266"/>
            <ac:spMk id="3" creationId="{88445D05-75F2-4F94-A19B-686994225937}"/>
          </ac:spMkLst>
        </pc:spChg>
      </pc:sldChg>
      <pc:sldChg chg="modTransition">
        <pc:chgData name="Manly Luscombe" userId="d66a401e1e7a39bf" providerId="LiveId" clId="{7E2FC7A1-F4C0-48CC-AADC-AF80A95C8A6B}" dt="2021-10-20T00:21:50.330" v="2"/>
        <pc:sldMkLst>
          <pc:docMk/>
          <pc:sldMk cId="2222197627" sldId="267"/>
        </pc:sldMkLst>
      </pc:sldChg>
      <pc:sldChg chg="modSp mod modTransition">
        <pc:chgData name="Manly Luscombe" userId="d66a401e1e7a39bf" providerId="LiveId" clId="{7E2FC7A1-F4C0-48CC-AADC-AF80A95C8A6B}" dt="2021-12-16T20:59:41.183" v="8" actId="115"/>
        <pc:sldMkLst>
          <pc:docMk/>
          <pc:sldMk cId="2836041514" sldId="268"/>
        </pc:sldMkLst>
        <pc:spChg chg="mod">
          <ac:chgData name="Manly Luscombe" userId="d66a401e1e7a39bf" providerId="LiveId" clId="{7E2FC7A1-F4C0-48CC-AADC-AF80A95C8A6B}" dt="2021-12-16T20:59:41.183" v="8" actId="115"/>
          <ac:spMkLst>
            <pc:docMk/>
            <pc:sldMk cId="2836041514" sldId="268"/>
            <ac:spMk id="3" creationId="{88445D05-75F2-4F94-A19B-686994225937}"/>
          </ac:spMkLst>
        </pc:spChg>
      </pc:sldChg>
      <pc:sldChg chg="modTransition">
        <pc:chgData name="Manly Luscombe" userId="d66a401e1e7a39bf" providerId="LiveId" clId="{7E2FC7A1-F4C0-48CC-AADC-AF80A95C8A6B}" dt="2021-10-20T00:21:50.330" v="2"/>
        <pc:sldMkLst>
          <pc:docMk/>
          <pc:sldMk cId="2645055387" sldId="269"/>
        </pc:sldMkLst>
      </pc:sldChg>
      <pc:sldChg chg="modTransition">
        <pc:chgData name="Manly Luscombe" userId="d66a401e1e7a39bf" providerId="LiveId" clId="{7E2FC7A1-F4C0-48CC-AADC-AF80A95C8A6B}" dt="2021-10-20T00:21:50.330" v="2"/>
        <pc:sldMkLst>
          <pc:docMk/>
          <pc:sldMk cId="3148540633" sldId="270"/>
        </pc:sldMkLst>
      </pc:sldChg>
      <pc:sldMasterChg chg="modTransition modSldLayout">
        <pc:chgData name="Manly Luscombe" userId="d66a401e1e7a39bf" providerId="LiveId" clId="{7E2FC7A1-F4C0-48CC-AADC-AF80A95C8A6B}" dt="2021-10-20T00:21:50.330" v="2"/>
        <pc:sldMasterMkLst>
          <pc:docMk/>
          <pc:sldMasterMk cId="926349649" sldId="2147483648"/>
        </pc:sldMasterMkLst>
        <pc:sldLayoutChg chg="modTransition">
          <pc:chgData name="Manly Luscombe" userId="d66a401e1e7a39bf" providerId="LiveId" clId="{7E2FC7A1-F4C0-48CC-AADC-AF80A95C8A6B}" dt="2021-10-20T00:21:50.330" v="2"/>
          <pc:sldLayoutMkLst>
            <pc:docMk/>
            <pc:sldMasterMk cId="926349649" sldId="2147483648"/>
            <pc:sldLayoutMk cId="602753904" sldId="2147483649"/>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232338365" sldId="2147483650"/>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965862399" sldId="2147483651"/>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825563997" sldId="2147483652"/>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4260972402" sldId="2147483653"/>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3034445436" sldId="2147483654"/>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222602706" sldId="2147483655"/>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2142229274" sldId="2147483656"/>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003891455" sldId="2147483657"/>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2139685134" sldId="2147483658"/>
          </pc:sldLayoutMkLst>
        </pc:sldLayoutChg>
        <pc:sldLayoutChg chg="modTransition">
          <pc:chgData name="Manly Luscombe" userId="d66a401e1e7a39bf" providerId="LiveId" clId="{7E2FC7A1-F4C0-48CC-AADC-AF80A95C8A6B}" dt="2021-10-20T00:21:50.330" v="2"/>
          <pc:sldLayoutMkLst>
            <pc:docMk/>
            <pc:sldMasterMk cId="926349649" sldId="2147483648"/>
            <pc:sldLayoutMk cId="16031287"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E2FC-682B-4209-8347-6402E90033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602E3A-847B-47AD-B34C-FD0C52C421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F14C18-A0C2-4DE9-A132-1B78FD7D0D20}"/>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1C154FD8-00D9-4502-9EAE-061265F5C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19A2A-DDC7-4AF2-9D35-A82516450FC8}"/>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6027539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A59E-D6B4-4769-A1C7-563ADA9A38F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4FA1F1B-158E-45A0-8D90-1CCCC3085A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FD6268-8C94-43C3-964D-886BD8BB926E}"/>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8B787583-05E9-4194-A756-C0D3AEC0C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4C6093-90A9-4942-967B-4744BF75E8BC}"/>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213968513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E23A50-557A-4989-B9C2-72D3C13707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4812D1-5402-47B6-982F-44323973BA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719263-1C91-4526-BCBD-A9B6B4ABF37E}"/>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53A4C550-DF1D-4B87-A099-1A27936A6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5A83FC-504F-40A6-BA2E-9FBE21733C1A}"/>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60312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87650-E687-4A77-B4AE-CE6AFAEEDA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F5D45-2D89-40AD-9C44-243D1F836A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F70870-5C00-4C22-BA36-9A00B7232F6F}"/>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4BD2F191-0723-4FC6-8CE4-8D82F73F0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EBCA99-33A6-4D9C-826C-48464D72912B}"/>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2323383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694F6-DD53-4191-B6AC-AE95A9D427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FAD249-1324-4CBD-8888-B1FEA7E488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FE69A9-0A5E-4461-B3C9-077DED487D72}"/>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CF69D551-60DF-4891-ACDE-11B0916DD6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4D7D76-6699-4F2C-9A56-CBC38845C596}"/>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96586239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967EF-4B13-4BC4-BD3C-6F15F47176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9570CF-7120-4236-8585-00D5D7E9E5A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5F193-04CB-4517-9778-896F02F8E8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C1547E-F3A7-49C2-86EB-8296BDEE3CBC}"/>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6" name="Footer Placeholder 5">
            <a:extLst>
              <a:ext uri="{FF2B5EF4-FFF2-40B4-BE49-F238E27FC236}">
                <a16:creationId xmlns:a16="http://schemas.microsoft.com/office/drawing/2014/main" id="{883D811C-BDB7-47E3-AD9A-2889626994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97645B-B74D-4114-9F9D-B3B685A8F8FB}"/>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825563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E68B9-4F38-4650-BC36-E6EFB3C45A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6C8C0-FC60-4819-9808-D0501654D9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CB6FAF-C549-4514-ADB7-1E3698D6F0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FB1A44-0D44-46C8-9E21-8FB39351E6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F8ECA1-B614-4B95-9554-C337FB3B2A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8DA985-CAD4-4EA2-86D3-639EA1D593A5}"/>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8" name="Footer Placeholder 7">
            <a:extLst>
              <a:ext uri="{FF2B5EF4-FFF2-40B4-BE49-F238E27FC236}">
                <a16:creationId xmlns:a16="http://schemas.microsoft.com/office/drawing/2014/main" id="{5A6C8558-2CF2-481E-B891-39D71C6332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234A91-D90C-4A4A-BB70-38B7C1D51CE5}"/>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42609724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84E4B-B4FB-4D87-A37A-AEBBAED3E8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E4E45E-000B-4F56-A5B5-825A12CD9671}"/>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4" name="Footer Placeholder 3">
            <a:extLst>
              <a:ext uri="{FF2B5EF4-FFF2-40B4-BE49-F238E27FC236}">
                <a16:creationId xmlns:a16="http://schemas.microsoft.com/office/drawing/2014/main" id="{270F6456-BDA3-4F62-9A3C-216FF5C2DC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8026F5-1FB3-47E1-84DB-9B7DB75101AF}"/>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30344454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FBC32B-3855-46F2-8910-D789E1539755}"/>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3" name="Footer Placeholder 2">
            <a:extLst>
              <a:ext uri="{FF2B5EF4-FFF2-40B4-BE49-F238E27FC236}">
                <a16:creationId xmlns:a16="http://schemas.microsoft.com/office/drawing/2014/main" id="{F0F051B8-7EF7-407C-BF78-6E0A610667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85BE96-B466-49F8-B3F6-FA461042F837}"/>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2226027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537F-FFBC-48D9-B575-4B806B101D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F770C04-A44B-4193-B0E9-66DDFB36A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3F829-AD30-420A-A878-6A0FC23B4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78CC14-07F3-4707-844B-368CECCDB7D3}"/>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6" name="Footer Placeholder 5">
            <a:extLst>
              <a:ext uri="{FF2B5EF4-FFF2-40B4-BE49-F238E27FC236}">
                <a16:creationId xmlns:a16="http://schemas.microsoft.com/office/drawing/2014/main" id="{0F6F3CFD-AE42-4EE8-AC60-0EF58DD34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F8616-9274-46E5-A70D-107E36F13D0F}"/>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2142229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14925-AF6E-4B97-AAC1-1EA3370B7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A875EB-A71D-4F18-A631-305E169FC8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FA4E08-A804-4950-8291-39FB144C00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8DB48-FED1-4A5B-9182-B13C04EFA718}"/>
              </a:ext>
            </a:extLst>
          </p:cNvPr>
          <p:cNvSpPr>
            <a:spLocks noGrp="1"/>
          </p:cNvSpPr>
          <p:nvPr>
            <p:ph type="dt" sz="half" idx="10"/>
          </p:nvPr>
        </p:nvSpPr>
        <p:spPr/>
        <p:txBody>
          <a:bodyPr/>
          <a:lstStyle/>
          <a:p>
            <a:fld id="{A50CAC49-1CB8-4DC8-9B98-7696BEF897EE}" type="datetimeFigureOut">
              <a:rPr lang="en-US" smtClean="0"/>
              <a:t>12/16/2021</a:t>
            </a:fld>
            <a:endParaRPr lang="en-US"/>
          </a:p>
        </p:txBody>
      </p:sp>
      <p:sp>
        <p:nvSpPr>
          <p:cNvPr id="6" name="Footer Placeholder 5">
            <a:extLst>
              <a:ext uri="{FF2B5EF4-FFF2-40B4-BE49-F238E27FC236}">
                <a16:creationId xmlns:a16="http://schemas.microsoft.com/office/drawing/2014/main" id="{E4D44EC6-A081-40DD-B36D-BF2ED16671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6E139-6B66-49B0-8E7D-2EC0AF409574}"/>
              </a:ext>
            </a:extLst>
          </p:cNvPr>
          <p:cNvSpPr>
            <a:spLocks noGrp="1"/>
          </p:cNvSpPr>
          <p:nvPr>
            <p:ph type="sldNum" sz="quarter" idx="12"/>
          </p:nvPr>
        </p:nvSpPr>
        <p:spPr/>
        <p:txBody>
          <a:bodyPr/>
          <a:lstStyle/>
          <a:p>
            <a:fld id="{BE56E1AC-0AC0-40FA-AAAA-C796ABF4C3B6}" type="slidenum">
              <a:rPr lang="en-US" smtClean="0"/>
              <a:t>‹#›</a:t>
            </a:fld>
            <a:endParaRPr lang="en-US"/>
          </a:p>
        </p:txBody>
      </p:sp>
    </p:spTree>
    <p:extLst>
      <p:ext uri="{BB962C8B-B14F-4D97-AF65-F5344CB8AC3E}">
        <p14:creationId xmlns:p14="http://schemas.microsoft.com/office/powerpoint/2010/main" val="10038914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B01FF7-0010-41AE-8A95-596610A005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655D1F-E9F2-4939-B6F2-AC571C7B6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93DBA3-B627-44BA-A5EA-1EA2A61812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CAC49-1CB8-4DC8-9B98-7696BEF897EE}" type="datetimeFigureOut">
              <a:rPr lang="en-US" smtClean="0"/>
              <a:t>12/16/2021</a:t>
            </a:fld>
            <a:endParaRPr lang="en-US"/>
          </a:p>
        </p:txBody>
      </p:sp>
      <p:sp>
        <p:nvSpPr>
          <p:cNvPr id="5" name="Footer Placeholder 4">
            <a:extLst>
              <a:ext uri="{FF2B5EF4-FFF2-40B4-BE49-F238E27FC236}">
                <a16:creationId xmlns:a16="http://schemas.microsoft.com/office/drawing/2014/main" id="{7838AA78-FB8D-4CDE-AC68-B81855E74F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C74937-B1E6-4790-B3CF-639FDFD82F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6E1AC-0AC0-40FA-AAAA-C796ABF4C3B6}" type="slidenum">
              <a:rPr lang="en-US" smtClean="0"/>
              <a:t>‹#›</a:t>
            </a:fld>
            <a:endParaRPr lang="en-US"/>
          </a:p>
        </p:txBody>
      </p:sp>
    </p:spTree>
    <p:extLst>
      <p:ext uri="{BB962C8B-B14F-4D97-AF65-F5344CB8AC3E}">
        <p14:creationId xmlns:p14="http://schemas.microsoft.com/office/powerpoint/2010/main" val="926349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E15F-3B9B-4EDE-A426-A61F2E11E28F}"/>
              </a:ext>
            </a:extLst>
          </p:cNvPr>
          <p:cNvSpPr>
            <a:spLocks noGrp="1"/>
          </p:cNvSpPr>
          <p:nvPr>
            <p:ph type="ctrTitle"/>
          </p:nvPr>
        </p:nvSpPr>
        <p:spPr>
          <a:xfrm>
            <a:off x="1650610" y="5444194"/>
            <a:ext cx="9144000" cy="1205430"/>
          </a:xfrm>
        </p:spPr>
        <p:txBody>
          <a:bodyPr>
            <a:normAutofit/>
          </a:bodyPr>
          <a:lstStyle/>
          <a:p>
            <a:r>
              <a:rPr lang="en-US" sz="6600" dirty="0">
                <a:solidFill>
                  <a:schemeClr val="bg1"/>
                </a:solidFill>
                <a:latin typeface="Broadway" panose="04040905080B02020502" pitchFamily="82" charset="0"/>
              </a:rPr>
              <a:t>GOD’S GIFTS</a:t>
            </a:r>
          </a:p>
        </p:txBody>
      </p:sp>
      <p:pic>
        <p:nvPicPr>
          <p:cNvPr id="1026" name="Picture 2" descr="Gift Giving Traditions from Around the World Part 2 | Budsies Custom Gifts  Blog">
            <a:extLst>
              <a:ext uri="{FF2B5EF4-FFF2-40B4-BE49-F238E27FC236}">
                <a16:creationId xmlns:a16="http://schemas.microsoft.com/office/drawing/2014/main" id="{272FE993-7738-4EF1-BD1F-393B9EDFB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5745" y="208376"/>
            <a:ext cx="7853729" cy="52358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8156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Hope</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(1 John 3:1)  Behold what manner of love the Father has bestowed on us, that we should be called children of God! Therefore the world does not know us, because it did not know Him. (2)  Beloved, now we are children of God; and it has not yet been revealed what we shall be, but we know that when He is revealed, we shall be like Him, for we shall see Him as He is. (3)  And everyone who has this </a:t>
            </a:r>
            <a:r>
              <a:rPr lang="en-US" b="1" i="0" u="sng" strike="noStrike" baseline="0" dirty="0">
                <a:solidFill>
                  <a:schemeClr val="bg1"/>
                </a:solidFill>
                <a:latin typeface="Verdana" panose="020B0604030504040204" pitchFamily="34" charset="0"/>
              </a:rPr>
              <a:t>hope</a:t>
            </a:r>
            <a:r>
              <a:rPr lang="en-US" b="1" i="0" u="none" strike="noStrike" baseline="0" dirty="0">
                <a:solidFill>
                  <a:schemeClr val="bg1"/>
                </a:solidFill>
                <a:latin typeface="Verdana" panose="020B0604030504040204" pitchFamily="34" charset="0"/>
              </a:rPr>
              <a:t> in Him purifies himself, just as He is pure.</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6670216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Things</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(1 Timothy 6:17)  Command those who are rich in this present age not to be haughty, nor to trust in uncertain riches but in the living God, who </a:t>
            </a:r>
            <a:r>
              <a:rPr lang="en-US" b="1" i="0" u="sng" strike="noStrike" baseline="0" dirty="0">
                <a:solidFill>
                  <a:schemeClr val="bg1"/>
                </a:solidFill>
                <a:latin typeface="Verdana" panose="020B0604030504040204" pitchFamily="34" charset="0"/>
              </a:rPr>
              <a:t>gives</a:t>
            </a:r>
            <a:r>
              <a:rPr lang="en-US" b="1" i="0" u="none" strike="noStrike" baseline="0" dirty="0">
                <a:solidFill>
                  <a:schemeClr val="bg1"/>
                </a:solidFill>
                <a:latin typeface="Verdana" panose="020B0604030504040204" pitchFamily="34" charset="0"/>
              </a:rPr>
              <a:t> us richly all things to enjoy.</a:t>
            </a:r>
          </a:p>
          <a:p>
            <a:pPr marR="0" algn="l" rtl="0"/>
            <a:r>
              <a:rPr lang="en-US" b="1" i="0" u="none" strike="noStrike" baseline="0" dirty="0">
                <a:solidFill>
                  <a:schemeClr val="bg1"/>
                </a:solidFill>
                <a:latin typeface="Verdana" panose="020B0604030504040204" pitchFamily="34" charset="0"/>
              </a:rPr>
              <a:t>(Matthew 5:44)  But I say to you, love your enemies, bless those who curse you, do good to those who hate you, and pray for those who spitefully use you and persecute you, (45)  that you may be sons of your Father in heaven; for He makes His sun rise on the evil and on the good, and sends rain on the just and on the unjust.</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929174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an Escape</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sz="3600" b="1" i="0" u="none" strike="noStrike" baseline="0" dirty="0">
                <a:solidFill>
                  <a:schemeClr val="bg1"/>
                </a:solidFill>
                <a:latin typeface="Verdana" panose="020B0604030504040204" pitchFamily="34" charset="0"/>
              </a:rPr>
              <a:t>(1 Corinthians 10:13)  No temptation has overtaken you except such as is common to man; but God </a:t>
            </a:r>
            <a:r>
              <a:rPr lang="en-US" sz="3600" b="1" i="1" u="none" strike="noStrike" baseline="0" dirty="0">
                <a:solidFill>
                  <a:schemeClr val="bg1"/>
                </a:solidFill>
                <a:latin typeface="Verdana" panose="020B0604030504040204" pitchFamily="34" charset="0"/>
              </a:rPr>
              <a:t>is</a:t>
            </a:r>
            <a:r>
              <a:rPr lang="en-US" sz="3600" b="1" i="0" u="none" strike="noStrike" baseline="0" dirty="0">
                <a:solidFill>
                  <a:schemeClr val="bg1"/>
                </a:solidFill>
                <a:latin typeface="Verdana" panose="020B0604030504040204" pitchFamily="34" charset="0"/>
              </a:rPr>
              <a:t> faithful, who will not allow you to be tempted beyond what you are able, but with the temptation will also make the way of </a:t>
            </a:r>
            <a:r>
              <a:rPr lang="en-US" sz="3600" b="1" i="0" u="sng" strike="noStrike" baseline="0" dirty="0">
                <a:solidFill>
                  <a:schemeClr val="bg1"/>
                </a:solidFill>
                <a:latin typeface="Verdana" panose="020B0604030504040204" pitchFamily="34" charset="0"/>
              </a:rPr>
              <a:t>escape</a:t>
            </a:r>
            <a:r>
              <a:rPr lang="en-US" sz="3600" b="1" i="0" u="none" strike="noStrike" baseline="0" dirty="0">
                <a:solidFill>
                  <a:schemeClr val="bg1"/>
                </a:solidFill>
                <a:latin typeface="Verdana" panose="020B0604030504040204" pitchFamily="34" charset="0"/>
              </a:rPr>
              <a:t>, that you may be able to bear </a:t>
            </a:r>
            <a:r>
              <a:rPr lang="en-US" sz="3600" b="1" i="1" u="none" strike="noStrike" baseline="0" dirty="0">
                <a:solidFill>
                  <a:schemeClr val="bg1"/>
                </a:solidFill>
                <a:latin typeface="Verdana" panose="020B0604030504040204" pitchFamily="34" charset="0"/>
              </a:rPr>
              <a:t>it.</a:t>
            </a:r>
            <a:endParaRPr lang="en-US" sz="36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22221976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Opportunity</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(Acts 17:30)  Truly, these times of ignorance God overlooked, but now commands all men everywhere to repent,</a:t>
            </a:r>
          </a:p>
          <a:p>
            <a:pPr marR="0" algn="l" rtl="0"/>
            <a:r>
              <a:rPr lang="en-US" b="1" i="0" u="none" strike="noStrike" baseline="0" dirty="0">
                <a:solidFill>
                  <a:schemeClr val="bg1"/>
                </a:solidFill>
                <a:latin typeface="Verdana" panose="020B0604030504040204" pitchFamily="34" charset="0"/>
              </a:rPr>
              <a:t>(Acts 17:31)  because He has appointed a day on which He will judge the world in righteousness by the Man whom He has ordained. He has </a:t>
            </a:r>
            <a:r>
              <a:rPr lang="en-US" b="1" i="0" u="sng" strike="noStrike" baseline="0" dirty="0">
                <a:solidFill>
                  <a:schemeClr val="bg1"/>
                </a:solidFill>
                <a:latin typeface="Verdana" panose="020B0604030504040204" pitchFamily="34" charset="0"/>
              </a:rPr>
              <a:t>given</a:t>
            </a:r>
            <a:r>
              <a:rPr lang="en-US" b="1" i="0" u="none" strike="noStrike" baseline="0" dirty="0">
                <a:solidFill>
                  <a:schemeClr val="bg1"/>
                </a:solidFill>
                <a:latin typeface="Verdana" panose="020B0604030504040204" pitchFamily="34" charset="0"/>
              </a:rPr>
              <a:t> assurance of this to all by raising Him from the dead."</a:t>
            </a:r>
          </a:p>
        </p:txBody>
      </p:sp>
    </p:spTree>
    <p:extLst>
      <p:ext uri="{BB962C8B-B14F-4D97-AF65-F5344CB8AC3E}">
        <p14:creationId xmlns:p14="http://schemas.microsoft.com/office/powerpoint/2010/main" val="28360415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Opportunity</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(2 Peter 3:9)  The Lord is not slack concerning </a:t>
            </a:r>
            <a:r>
              <a:rPr lang="en-US" b="1" i="1" u="none" strike="noStrike" baseline="0" dirty="0">
                <a:solidFill>
                  <a:schemeClr val="bg1"/>
                </a:solidFill>
                <a:latin typeface="Verdana" panose="020B0604030504040204" pitchFamily="34" charset="0"/>
              </a:rPr>
              <a:t>His</a:t>
            </a:r>
            <a:r>
              <a:rPr lang="en-US" b="1" i="0" u="none" strike="noStrike" baseline="0" dirty="0">
                <a:solidFill>
                  <a:schemeClr val="bg1"/>
                </a:solidFill>
                <a:latin typeface="Verdana" panose="020B0604030504040204" pitchFamily="34" charset="0"/>
              </a:rPr>
              <a:t> promise, as some count slackness, but is longsuffering toward us, not willing that any should perish but that all should come to repentance. (10)  But the day of the Lord will come as a thief in the night, in which the heavens will pass away with a great noise, and the elements will melt with fervent heat; both the earth and the works that are in it will be burned up.</a:t>
            </a:r>
          </a:p>
        </p:txBody>
      </p:sp>
    </p:spTree>
    <p:extLst>
      <p:ext uri="{BB962C8B-B14F-4D97-AF65-F5344CB8AC3E}">
        <p14:creationId xmlns:p14="http://schemas.microsoft.com/office/powerpoint/2010/main" val="26450553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Opportunity</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sz="3200" b="1" i="0" u="none" strike="noStrike" baseline="0" dirty="0">
                <a:solidFill>
                  <a:schemeClr val="bg1"/>
                </a:solidFill>
                <a:latin typeface="Verdana" panose="020B0604030504040204" pitchFamily="34" charset="0"/>
              </a:rPr>
              <a:t>(2 Corinthians 6:2)  For He says: "IN AN ACCEPTABLE TIME I HAVE HEARD YOU, AND IN THE DAY OF SALVATION I HAVE HELPED YOU." Behold, now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the accepted time; behold, now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the day of salvation.</a:t>
            </a:r>
          </a:p>
        </p:txBody>
      </p:sp>
    </p:spTree>
    <p:extLst>
      <p:ext uri="{BB962C8B-B14F-4D97-AF65-F5344CB8AC3E}">
        <p14:creationId xmlns:p14="http://schemas.microsoft.com/office/powerpoint/2010/main" val="31485406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We give gifts</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rmAutofit/>
          </a:bodyPr>
          <a:lstStyle/>
          <a:p>
            <a:r>
              <a:rPr lang="en-US" b="1" i="0" u="none" strike="noStrike" baseline="0" dirty="0">
                <a:solidFill>
                  <a:schemeClr val="bg1"/>
                </a:solidFill>
                <a:latin typeface="Verdana" panose="020B0604030504040204" pitchFamily="34" charset="0"/>
              </a:rPr>
              <a:t>(Acts 20:35)  I have shown you in every way, by laboring like this, that you must support the weak. And remember the words of the Lord Jesus, that He said, 'It is more blessed to give than to receive.’ “</a:t>
            </a:r>
          </a:p>
          <a:p>
            <a:r>
              <a:rPr lang="en-US" b="1" dirty="0">
                <a:solidFill>
                  <a:schemeClr val="bg1"/>
                </a:solidFill>
                <a:latin typeface="Verdana" panose="020B0604030504040204" pitchFamily="34" charset="0"/>
              </a:rPr>
              <a:t>There is a joy in giving.</a:t>
            </a:r>
          </a:p>
          <a:p>
            <a:r>
              <a:rPr lang="en-US" b="1" i="0" u="none" strike="noStrike" baseline="0" dirty="0">
                <a:solidFill>
                  <a:schemeClr val="bg1"/>
                </a:solidFill>
                <a:latin typeface="Verdana" panose="020B0604030504040204" pitchFamily="34" charset="0"/>
              </a:rPr>
              <a:t>We give gifts – birthday, wedding, baby shower, Christmas, graduation, anniversary, etc.</a:t>
            </a:r>
          </a:p>
          <a:p>
            <a:endParaRPr lang="en-US" b="1" dirty="0"/>
          </a:p>
        </p:txBody>
      </p:sp>
    </p:spTree>
    <p:extLst>
      <p:ext uri="{BB962C8B-B14F-4D97-AF65-F5344CB8AC3E}">
        <p14:creationId xmlns:p14="http://schemas.microsoft.com/office/powerpoint/2010/main" val="1584086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gives gifts</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(James 1:5)  If any of you lacks wisdom, let him ask of God, who gives to all liberally and without reproach, and it will be given to him.</a:t>
            </a:r>
          </a:p>
          <a:p>
            <a:endParaRPr lang="en-US" b="1" dirty="0"/>
          </a:p>
          <a:p>
            <a:r>
              <a:rPr lang="en-US" sz="3200" b="1" dirty="0">
                <a:solidFill>
                  <a:schemeClr val="bg1"/>
                </a:solidFill>
                <a:latin typeface="Verdana" panose="020B0604030504040204" pitchFamily="34" charset="0"/>
                <a:ea typeface="Verdana" panose="020B0604030504040204" pitchFamily="34" charset="0"/>
              </a:rPr>
              <a:t>I want you to think about the gifts that God has given to you.</a:t>
            </a:r>
          </a:p>
        </p:txBody>
      </p:sp>
    </p:spTree>
    <p:extLst>
      <p:ext uri="{BB962C8B-B14F-4D97-AF65-F5344CB8AC3E}">
        <p14:creationId xmlns:p14="http://schemas.microsoft.com/office/powerpoint/2010/main" val="22057063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His Word</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(2 Timothy 3:16)  All Scripture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a:t>
            </a:r>
            <a:r>
              <a:rPr lang="en-US" sz="3200" b="1" i="0" u="sng" strike="noStrike" baseline="0" dirty="0">
                <a:solidFill>
                  <a:schemeClr val="bg1"/>
                </a:solidFill>
                <a:latin typeface="Verdana" panose="020B0604030504040204" pitchFamily="34" charset="0"/>
              </a:rPr>
              <a:t>given</a:t>
            </a:r>
            <a:r>
              <a:rPr lang="en-US" sz="3200" b="1" i="0" u="none" strike="noStrike" baseline="0" dirty="0">
                <a:solidFill>
                  <a:schemeClr val="bg1"/>
                </a:solidFill>
                <a:latin typeface="Verdana" panose="020B0604030504040204" pitchFamily="34" charset="0"/>
              </a:rPr>
              <a:t> by inspiration of God, and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profitable for doctrine, for reproof, for correction, for instruction in righteousness,</a:t>
            </a:r>
          </a:p>
          <a:p>
            <a:r>
              <a:rPr lang="en-US" sz="3200" b="1" i="0" u="none" strike="noStrike" baseline="0" dirty="0">
                <a:solidFill>
                  <a:schemeClr val="bg1"/>
                </a:solidFill>
                <a:latin typeface="Verdana" panose="020B0604030504040204" pitchFamily="34" charset="0"/>
              </a:rPr>
              <a:t>(2 Peter 1:3)  as His divine power has </a:t>
            </a:r>
            <a:r>
              <a:rPr lang="en-US" sz="3200" b="1" i="0" u="sng" strike="noStrike" baseline="0" dirty="0">
                <a:solidFill>
                  <a:schemeClr val="bg1"/>
                </a:solidFill>
                <a:latin typeface="Verdana" panose="020B0604030504040204" pitchFamily="34" charset="0"/>
              </a:rPr>
              <a:t>given</a:t>
            </a:r>
            <a:r>
              <a:rPr lang="en-US" sz="3200" b="1" i="0" u="none" strike="noStrike" baseline="0" dirty="0">
                <a:solidFill>
                  <a:schemeClr val="bg1"/>
                </a:solidFill>
                <a:latin typeface="Verdana" panose="020B0604030504040204" pitchFamily="34" charset="0"/>
              </a:rPr>
              <a:t> to us all things that </a:t>
            </a:r>
            <a:r>
              <a:rPr lang="en-US" sz="3200" b="1" i="1" u="none" strike="noStrike" baseline="0" dirty="0">
                <a:solidFill>
                  <a:schemeClr val="bg1"/>
                </a:solidFill>
                <a:latin typeface="Verdana" panose="020B0604030504040204" pitchFamily="34" charset="0"/>
              </a:rPr>
              <a:t>pertain</a:t>
            </a:r>
            <a:r>
              <a:rPr lang="en-US" sz="3200" b="1" i="0" u="none" strike="noStrike" baseline="0" dirty="0">
                <a:solidFill>
                  <a:schemeClr val="bg1"/>
                </a:solidFill>
                <a:latin typeface="Verdana" panose="020B0604030504040204" pitchFamily="34" charset="0"/>
              </a:rPr>
              <a:t> to life and godliness, through the knowledge of Him who called us by glory and virtue,</a:t>
            </a:r>
          </a:p>
          <a:p>
            <a:pPr marR="0" algn="l" rtl="0"/>
            <a:endParaRPr lang="en-US" sz="32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2914097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His Word</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(1 Corinthians 2:11)  For what man knows the things of a man except the spirit of the man which is in him? Even so no one knows the things of God except the Spirit of God.</a:t>
            </a:r>
          </a:p>
          <a:p>
            <a:pPr marR="0" algn="l" rtl="0"/>
            <a:r>
              <a:rPr lang="en-US" sz="3200" b="1" i="0" u="none" strike="noStrike" baseline="0" dirty="0">
                <a:solidFill>
                  <a:schemeClr val="bg1"/>
                </a:solidFill>
                <a:latin typeface="Verdana" panose="020B0604030504040204" pitchFamily="34" charset="0"/>
              </a:rPr>
              <a:t>(1 Corinthians 2:12)  Now we have received, not the spirit of the world, but the Spirit who is from God, that we might know the things that have been freely </a:t>
            </a:r>
            <a:r>
              <a:rPr lang="en-US" sz="3200" b="1" i="0" u="sng" strike="noStrike" baseline="0" dirty="0">
                <a:solidFill>
                  <a:schemeClr val="bg1"/>
                </a:solidFill>
                <a:latin typeface="Verdana" panose="020B0604030504040204" pitchFamily="34" charset="0"/>
              </a:rPr>
              <a:t>given</a:t>
            </a:r>
            <a:r>
              <a:rPr lang="en-US" sz="3200" b="1" i="0" u="none" strike="noStrike" baseline="0" dirty="0">
                <a:solidFill>
                  <a:schemeClr val="bg1"/>
                </a:solidFill>
                <a:latin typeface="Verdana" panose="020B0604030504040204" pitchFamily="34" charset="0"/>
              </a:rPr>
              <a:t> to us by God.</a:t>
            </a:r>
          </a:p>
        </p:txBody>
      </p:sp>
    </p:spTree>
    <p:extLst>
      <p:ext uri="{BB962C8B-B14F-4D97-AF65-F5344CB8AC3E}">
        <p14:creationId xmlns:p14="http://schemas.microsoft.com/office/powerpoint/2010/main" val="424483142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His Son</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rmAutofit/>
          </a:bodyPr>
          <a:lstStyle/>
          <a:p>
            <a:pPr marR="0" algn="l" rtl="0"/>
            <a:r>
              <a:rPr lang="en-US" sz="3200" b="1" i="0" u="none" strike="noStrike" baseline="0" dirty="0">
                <a:solidFill>
                  <a:schemeClr val="bg1"/>
                </a:solidFill>
                <a:latin typeface="Verdana" panose="020B0604030504040204" pitchFamily="34" charset="0"/>
              </a:rPr>
              <a:t>(John 3:16)  For God so loved the world that He </a:t>
            </a:r>
            <a:r>
              <a:rPr lang="en-US" sz="3200" b="1" i="0" u="sng" strike="noStrike" baseline="0" dirty="0">
                <a:solidFill>
                  <a:schemeClr val="bg1"/>
                </a:solidFill>
                <a:latin typeface="Verdana" panose="020B0604030504040204" pitchFamily="34" charset="0"/>
              </a:rPr>
              <a:t>gave</a:t>
            </a:r>
            <a:r>
              <a:rPr lang="en-US" sz="3200" b="1" i="0" u="none" strike="noStrike" baseline="0" dirty="0">
                <a:solidFill>
                  <a:schemeClr val="bg1"/>
                </a:solidFill>
                <a:latin typeface="Verdana" panose="020B0604030504040204" pitchFamily="34" charset="0"/>
              </a:rPr>
              <a:t> His only begotten Son, that whoever believes in Him should not perish but have everlasting life.</a:t>
            </a:r>
          </a:p>
          <a:p>
            <a:r>
              <a:rPr lang="en-US" sz="3200" b="1" i="0" u="none" strike="noStrike" baseline="0" dirty="0">
                <a:solidFill>
                  <a:schemeClr val="bg1"/>
                </a:solidFill>
                <a:latin typeface="Verdana" panose="020B0604030504040204" pitchFamily="34" charset="0"/>
              </a:rPr>
              <a:t>(Romans 8:32)  He who did not spare His own Son, but delivered Him up for us all, how shall He not with Him also freely give us all things?</a:t>
            </a:r>
          </a:p>
        </p:txBody>
      </p:sp>
    </p:spTree>
    <p:extLst>
      <p:ext uri="{BB962C8B-B14F-4D97-AF65-F5344CB8AC3E}">
        <p14:creationId xmlns:p14="http://schemas.microsoft.com/office/powerpoint/2010/main" val="27202942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Salvation</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a:xfrm>
            <a:off x="478302" y="1491175"/>
            <a:ext cx="11324492" cy="4685788"/>
          </a:xfrm>
        </p:spPr>
        <p:txBody>
          <a:bodyPr>
            <a:noAutofit/>
          </a:bodyPr>
          <a:lstStyle/>
          <a:p>
            <a:pPr marR="0" algn="l" rtl="0"/>
            <a:r>
              <a:rPr lang="en-US" b="1" i="0" u="none" strike="noStrike" baseline="0" dirty="0">
                <a:solidFill>
                  <a:schemeClr val="bg1"/>
                </a:solidFill>
                <a:latin typeface="Verdana" panose="020B0604030504040204" pitchFamily="34" charset="0"/>
              </a:rPr>
              <a:t>(Romans 5:15)  But the free </a:t>
            </a:r>
            <a:r>
              <a:rPr lang="en-US" b="1" i="0" u="sng" strike="noStrike" baseline="0" dirty="0">
                <a:solidFill>
                  <a:schemeClr val="bg1"/>
                </a:solidFill>
                <a:latin typeface="Verdana" panose="020B0604030504040204" pitchFamily="34" charset="0"/>
              </a:rPr>
              <a:t>gift</a:t>
            </a:r>
            <a:r>
              <a:rPr lang="en-US" b="1" i="0" u="none" strike="noStrike" baseline="0" dirty="0">
                <a:solidFill>
                  <a:schemeClr val="bg1"/>
                </a:solidFill>
                <a:latin typeface="Verdana" panose="020B0604030504040204" pitchFamily="34" charset="0"/>
              </a:rPr>
              <a:t>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not like the offense. For if by the one man's offense many died, much more the grace of God and the gift by the grace of the one Man, Jesus Christ, abounded to many. (16)  And the </a:t>
            </a:r>
            <a:r>
              <a:rPr lang="en-US" b="1" i="0" u="sng" strike="noStrike" baseline="0" dirty="0">
                <a:solidFill>
                  <a:schemeClr val="bg1"/>
                </a:solidFill>
                <a:latin typeface="Verdana" panose="020B0604030504040204" pitchFamily="34" charset="0"/>
              </a:rPr>
              <a:t>gift</a:t>
            </a:r>
            <a:r>
              <a:rPr lang="en-US" b="1" i="0" u="none" strike="noStrike" baseline="0" dirty="0">
                <a:solidFill>
                  <a:schemeClr val="bg1"/>
                </a:solidFill>
                <a:latin typeface="Verdana" panose="020B0604030504040204" pitchFamily="34" charset="0"/>
              </a:rPr>
              <a:t> </a:t>
            </a:r>
            <a:r>
              <a:rPr lang="en-US" b="1" i="1" u="none" strike="noStrike" baseline="0" dirty="0">
                <a:solidFill>
                  <a:schemeClr val="bg1"/>
                </a:solidFill>
                <a:latin typeface="Verdana" panose="020B0604030504040204" pitchFamily="34" charset="0"/>
              </a:rPr>
              <a:t>is</a:t>
            </a:r>
            <a:r>
              <a:rPr lang="en-US" b="1" i="0" u="none" strike="noStrike" baseline="0" dirty="0">
                <a:solidFill>
                  <a:schemeClr val="bg1"/>
                </a:solidFill>
                <a:latin typeface="Verdana" panose="020B0604030504040204" pitchFamily="34" charset="0"/>
              </a:rPr>
              <a:t> not like </a:t>
            </a:r>
            <a:r>
              <a:rPr lang="en-US" b="1" i="1" u="none" strike="noStrike" baseline="0" dirty="0">
                <a:solidFill>
                  <a:schemeClr val="bg1"/>
                </a:solidFill>
                <a:latin typeface="Verdana" panose="020B0604030504040204" pitchFamily="34" charset="0"/>
              </a:rPr>
              <a:t>that which came</a:t>
            </a:r>
            <a:r>
              <a:rPr lang="en-US" b="1" i="0" u="none" strike="noStrike" baseline="0" dirty="0">
                <a:solidFill>
                  <a:schemeClr val="bg1"/>
                </a:solidFill>
                <a:latin typeface="Verdana" panose="020B0604030504040204" pitchFamily="34" charset="0"/>
              </a:rPr>
              <a:t> through the one who sinned. For the judgment </a:t>
            </a:r>
            <a:r>
              <a:rPr lang="en-US" b="1" i="1" u="none" strike="noStrike" baseline="0" dirty="0">
                <a:solidFill>
                  <a:schemeClr val="bg1"/>
                </a:solidFill>
                <a:latin typeface="Verdana" panose="020B0604030504040204" pitchFamily="34" charset="0"/>
              </a:rPr>
              <a:t>which came</a:t>
            </a:r>
            <a:r>
              <a:rPr lang="en-US" b="1" i="0" u="none" strike="noStrike" baseline="0" dirty="0">
                <a:solidFill>
                  <a:schemeClr val="bg1"/>
                </a:solidFill>
                <a:latin typeface="Verdana" panose="020B0604030504040204" pitchFamily="34" charset="0"/>
              </a:rPr>
              <a:t> from one </a:t>
            </a:r>
            <a:r>
              <a:rPr lang="en-US" b="1" i="1" u="none" strike="noStrike" baseline="0" dirty="0">
                <a:solidFill>
                  <a:schemeClr val="bg1"/>
                </a:solidFill>
                <a:latin typeface="Verdana" panose="020B0604030504040204" pitchFamily="34" charset="0"/>
              </a:rPr>
              <a:t>offense resulted</a:t>
            </a:r>
            <a:r>
              <a:rPr lang="en-US" b="1" i="0" u="none" strike="noStrike" baseline="0" dirty="0">
                <a:solidFill>
                  <a:schemeClr val="bg1"/>
                </a:solidFill>
                <a:latin typeface="Verdana" panose="020B0604030504040204" pitchFamily="34" charset="0"/>
              </a:rPr>
              <a:t> in condemnation, but the </a:t>
            </a:r>
            <a:r>
              <a:rPr lang="en-US" b="1" i="0" u="sng" strike="noStrike" baseline="0" dirty="0">
                <a:solidFill>
                  <a:schemeClr val="bg1"/>
                </a:solidFill>
                <a:latin typeface="Verdana" panose="020B0604030504040204" pitchFamily="34" charset="0"/>
              </a:rPr>
              <a:t>free gift</a:t>
            </a:r>
            <a:r>
              <a:rPr lang="en-US" b="1" i="0" strike="noStrike" baseline="0" dirty="0">
                <a:solidFill>
                  <a:schemeClr val="bg1"/>
                </a:solidFill>
                <a:latin typeface="Verdana" panose="020B0604030504040204" pitchFamily="34" charset="0"/>
              </a:rPr>
              <a:t> </a:t>
            </a:r>
            <a:r>
              <a:rPr lang="en-US" b="1" i="1" u="none" strike="noStrike" baseline="0" dirty="0">
                <a:solidFill>
                  <a:schemeClr val="bg1"/>
                </a:solidFill>
                <a:latin typeface="Verdana" panose="020B0604030504040204" pitchFamily="34" charset="0"/>
              </a:rPr>
              <a:t>which came</a:t>
            </a:r>
            <a:r>
              <a:rPr lang="en-US" b="1" i="0" u="none" strike="noStrike" baseline="0" dirty="0">
                <a:solidFill>
                  <a:schemeClr val="bg1"/>
                </a:solidFill>
                <a:latin typeface="Verdana" panose="020B0604030504040204" pitchFamily="34" charset="0"/>
              </a:rPr>
              <a:t> from many offenses </a:t>
            </a:r>
            <a:r>
              <a:rPr lang="en-US" b="1" i="1" u="none" strike="noStrike" baseline="0" dirty="0">
                <a:solidFill>
                  <a:schemeClr val="bg1"/>
                </a:solidFill>
                <a:latin typeface="Verdana" panose="020B0604030504040204" pitchFamily="34" charset="0"/>
              </a:rPr>
              <a:t>resulted</a:t>
            </a:r>
            <a:r>
              <a:rPr lang="en-US" b="1" i="0" u="none" strike="noStrike" baseline="0" dirty="0">
                <a:solidFill>
                  <a:schemeClr val="bg1"/>
                </a:solidFill>
                <a:latin typeface="Verdana" panose="020B0604030504040204" pitchFamily="34" charset="0"/>
              </a:rPr>
              <a:t> in justification. (17)  For if by the one man's offense death reigned through the one, much more those who receive abundance of grace and of the </a:t>
            </a:r>
            <a:r>
              <a:rPr lang="en-US" b="1" i="0" u="sng" strike="noStrike" baseline="0" dirty="0">
                <a:solidFill>
                  <a:schemeClr val="bg1"/>
                </a:solidFill>
                <a:latin typeface="Verdana" panose="020B0604030504040204" pitchFamily="34" charset="0"/>
              </a:rPr>
              <a:t>gift</a:t>
            </a:r>
            <a:r>
              <a:rPr lang="en-US" b="1" i="0" u="none" strike="noStrike" baseline="0" dirty="0">
                <a:solidFill>
                  <a:schemeClr val="bg1"/>
                </a:solidFill>
                <a:latin typeface="Verdana" panose="020B0604030504040204" pitchFamily="34" charset="0"/>
              </a:rPr>
              <a:t> of righteousness will reign in life through the One, Jesus Christ.)</a:t>
            </a:r>
          </a:p>
        </p:txBody>
      </p:sp>
    </p:spTree>
    <p:extLst>
      <p:ext uri="{BB962C8B-B14F-4D97-AF65-F5344CB8AC3E}">
        <p14:creationId xmlns:p14="http://schemas.microsoft.com/office/powerpoint/2010/main" val="17727831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Hope</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(2 Thessalonians 2:14)  to which He called you by our gospel, for the obtaining of the glory of our Lord Jesus Christ. (15)  Therefore, brethren, stand fast and hold the traditions which you were taught, whether by word or our epistle. (16)  Now may our Lord Jesus Christ Himself, and our God and Father, who has loved us and </a:t>
            </a:r>
            <a:r>
              <a:rPr lang="en-US" b="1" i="0" u="sng" strike="noStrike" baseline="0" dirty="0">
                <a:solidFill>
                  <a:schemeClr val="bg1"/>
                </a:solidFill>
                <a:latin typeface="Verdana" panose="020B0604030504040204" pitchFamily="34" charset="0"/>
              </a:rPr>
              <a:t>given</a:t>
            </a:r>
            <a:r>
              <a:rPr lang="en-US" b="1" i="0" u="none" strike="noStrike" baseline="0" dirty="0">
                <a:solidFill>
                  <a:schemeClr val="bg1"/>
                </a:solidFill>
                <a:latin typeface="Verdana" panose="020B0604030504040204" pitchFamily="34" charset="0"/>
              </a:rPr>
              <a:t> </a:t>
            </a:r>
            <a:r>
              <a:rPr lang="en-US" b="1" i="1" u="none" strike="noStrike" baseline="0" dirty="0">
                <a:solidFill>
                  <a:schemeClr val="bg1"/>
                </a:solidFill>
                <a:latin typeface="Verdana" panose="020B0604030504040204" pitchFamily="34" charset="0"/>
              </a:rPr>
              <a:t>us</a:t>
            </a:r>
            <a:r>
              <a:rPr lang="en-US" b="1" i="0" u="none" strike="noStrike" baseline="0" dirty="0">
                <a:solidFill>
                  <a:schemeClr val="bg1"/>
                </a:solidFill>
                <a:latin typeface="Verdana" panose="020B0604030504040204" pitchFamily="34" charset="0"/>
              </a:rPr>
              <a:t> everlasting consolation and good </a:t>
            </a:r>
            <a:r>
              <a:rPr lang="en-US" b="1" i="0" strike="noStrike" baseline="0" dirty="0">
                <a:solidFill>
                  <a:schemeClr val="bg1"/>
                </a:solidFill>
                <a:latin typeface="Verdana" panose="020B0604030504040204" pitchFamily="34" charset="0"/>
              </a:rPr>
              <a:t>hope</a:t>
            </a:r>
            <a:r>
              <a:rPr lang="en-US" b="1" i="0" u="none" strike="noStrike" baseline="0" dirty="0">
                <a:solidFill>
                  <a:schemeClr val="bg1"/>
                </a:solidFill>
                <a:latin typeface="Verdana" panose="020B0604030504040204" pitchFamily="34" charset="0"/>
              </a:rPr>
              <a:t> by grace, (17)  comfort your hearts and establish you in every good word and work.</a:t>
            </a:r>
          </a:p>
        </p:txBody>
      </p:sp>
    </p:spTree>
    <p:extLst>
      <p:ext uri="{BB962C8B-B14F-4D97-AF65-F5344CB8AC3E}">
        <p14:creationId xmlns:p14="http://schemas.microsoft.com/office/powerpoint/2010/main" val="7388195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EE66-5578-469F-80A7-02D470196CF3}"/>
              </a:ext>
            </a:extLst>
          </p:cNvPr>
          <p:cNvSpPr>
            <a:spLocks noGrp="1"/>
          </p:cNvSpPr>
          <p:nvPr>
            <p:ph type="title"/>
          </p:nvPr>
        </p:nvSpPr>
        <p:spPr/>
        <p:txBody>
          <a:bodyPr>
            <a:normAutofit/>
          </a:bodyPr>
          <a:lstStyle/>
          <a:p>
            <a:r>
              <a:rPr lang="en-US" sz="5400" b="1" dirty="0">
                <a:solidFill>
                  <a:schemeClr val="bg1"/>
                </a:solidFill>
                <a:latin typeface="Broadway" panose="04040905080B02020502" pitchFamily="82" charset="0"/>
              </a:rPr>
              <a:t>God gave us Hope</a:t>
            </a:r>
          </a:p>
        </p:txBody>
      </p:sp>
      <p:sp>
        <p:nvSpPr>
          <p:cNvPr id="3" name="Content Placeholder 2">
            <a:extLst>
              <a:ext uri="{FF2B5EF4-FFF2-40B4-BE49-F238E27FC236}">
                <a16:creationId xmlns:a16="http://schemas.microsoft.com/office/drawing/2014/main" id="{88445D05-75F2-4F94-A19B-686994225937}"/>
              </a:ext>
            </a:extLst>
          </p:cNvPr>
          <p:cNvSpPr>
            <a:spLocks noGrp="1"/>
          </p:cNvSpPr>
          <p:nvPr>
            <p:ph idx="1"/>
          </p:nvPr>
        </p:nvSpPr>
        <p:spPr/>
        <p:txBody>
          <a:bodyPr>
            <a:noAutofit/>
          </a:bodyPr>
          <a:lstStyle/>
          <a:p>
            <a:pPr marR="0" algn="l" rtl="0"/>
            <a:r>
              <a:rPr lang="en-US" b="1" i="0" u="none" strike="noStrike" baseline="0" dirty="0">
                <a:solidFill>
                  <a:schemeClr val="bg1"/>
                </a:solidFill>
                <a:latin typeface="Verdana" panose="020B0604030504040204" pitchFamily="34" charset="0"/>
              </a:rPr>
              <a:t>(Romans 8:24)  For we were saved in this hope, but hope that is seen is not </a:t>
            </a:r>
            <a:r>
              <a:rPr lang="en-US" b="1" i="0" u="sng" strike="noStrike" baseline="0" dirty="0">
                <a:solidFill>
                  <a:schemeClr val="bg1"/>
                </a:solidFill>
                <a:latin typeface="Verdana" panose="020B0604030504040204" pitchFamily="34" charset="0"/>
              </a:rPr>
              <a:t>hope</a:t>
            </a:r>
            <a:r>
              <a:rPr lang="en-US" b="1" i="0" u="none" strike="noStrike" baseline="0" dirty="0">
                <a:solidFill>
                  <a:schemeClr val="bg1"/>
                </a:solidFill>
                <a:latin typeface="Verdana" panose="020B0604030504040204" pitchFamily="34" charset="0"/>
              </a:rPr>
              <a:t>; for why does one still hope for what he sees?</a:t>
            </a:r>
          </a:p>
          <a:p>
            <a:r>
              <a:rPr lang="en-US" b="1" i="0" u="none" strike="noStrike" baseline="0" dirty="0">
                <a:solidFill>
                  <a:schemeClr val="bg1"/>
                </a:solidFill>
                <a:latin typeface="Verdana" panose="020B0604030504040204" pitchFamily="34" charset="0"/>
              </a:rPr>
              <a:t>(Ephesians 4:4)  </a:t>
            </a:r>
            <a:r>
              <a:rPr lang="en-US" b="1" i="1" u="none" strike="noStrike" baseline="0" dirty="0">
                <a:solidFill>
                  <a:schemeClr val="bg1"/>
                </a:solidFill>
                <a:latin typeface="Verdana" panose="020B0604030504040204" pitchFamily="34" charset="0"/>
              </a:rPr>
              <a:t>There is</a:t>
            </a:r>
            <a:r>
              <a:rPr lang="en-US" b="1" i="0" u="none" strike="noStrike" baseline="0" dirty="0">
                <a:solidFill>
                  <a:schemeClr val="bg1"/>
                </a:solidFill>
                <a:latin typeface="Verdana" panose="020B0604030504040204" pitchFamily="34" charset="0"/>
              </a:rPr>
              <a:t> one body and one Spirit, just as you were called in one </a:t>
            </a:r>
            <a:r>
              <a:rPr lang="en-US" b="1" i="0" u="sng" strike="noStrike" baseline="0" dirty="0">
                <a:solidFill>
                  <a:schemeClr val="bg1"/>
                </a:solidFill>
                <a:latin typeface="Verdana" panose="020B0604030504040204" pitchFamily="34" charset="0"/>
              </a:rPr>
              <a:t>hope</a:t>
            </a:r>
            <a:r>
              <a:rPr lang="en-US" b="1" i="0" u="none" strike="noStrike" baseline="0" dirty="0">
                <a:solidFill>
                  <a:schemeClr val="bg1"/>
                </a:solidFill>
                <a:latin typeface="Verdana" panose="020B0604030504040204" pitchFamily="34" charset="0"/>
              </a:rPr>
              <a:t> of your calling;</a:t>
            </a:r>
          </a:p>
          <a:p>
            <a:r>
              <a:rPr lang="en-US" b="1" i="0" u="none" strike="noStrike" baseline="0" dirty="0">
                <a:solidFill>
                  <a:schemeClr val="bg1"/>
                </a:solidFill>
                <a:latin typeface="Verdana" panose="020B0604030504040204" pitchFamily="34" charset="0"/>
              </a:rPr>
              <a:t>(Colossians 1:5)  because of the </a:t>
            </a:r>
            <a:r>
              <a:rPr lang="en-US" b="1" i="0" u="sng" strike="noStrike" baseline="0" dirty="0">
                <a:solidFill>
                  <a:schemeClr val="bg1"/>
                </a:solidFill>
                <a:latin typeface="Verdana" panose="020B0604030504040204" pitchFamily="34" charset="0"/>
              </a:rPr>
              <a:t>hope</a:t>
            </a:r>
            <a:r>
              <a:rPr lang="en-US" b="1" i="0" u="none" strike="noStrike" baseline="0" dirty="0">
                <a:solidFill>
                  <a:schemeClr val="bg1"/>
                </a:solidFill>
                <a:latin typeface="Verdana" panose="020B0604030504040204" pitchFamily="34" charset="0"/>
              </a:rPr>
              <a:t> which is laid up for you in heaven, of which you heard before in the word of the truth of the gospel,</a:t>
            </a:r>
          </a:p>
          <a:p>
            <a:pPr marR="0" algn="l" rtl="0"/>
            <a:endParaRPr lang="en-US"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837041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1201</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Broadway</vt:lpstr>
      <vt:lpstr>Calibri</vt:lpstr>
      <vt:lpstr>Calibri Light</vt:lpstr>
      <vt:lpstr>Verdana</vt:lpstr>
      <vt:lpstr>Office Theme</vt:lpstr>
      <vt:lpstr>GOD’S GIFTS</vt:lpstr>
      <vt:lpstr>We give gifts</vt:lpstr>
      <vt:lpstr>God gives gifts</vt:lpstr>
      <vt:lpstr>God gave His Word</vt:lpstr>
      <vt:lpstr>God gave His Word</vt:lpstr>
      <vt:lpstr>God gave His Son</vt:lpstr>
      <vt:lpstr>God gave us Salvation</vt:lpstr>
      <vt:lpstr>God gave us Hope</vt:lpstr>
      <vt:lpstr>God gave us Hope</vt:lpstr>
      <vt:lpstr>God gave us Hope</vt:lpstr>
      <vt:lpstr>God gave us Things</vt:lpstr>
      <vt:lpstr>God gave us an Escape</vt:lpstr>
      <vt:lpstr>God gave us Opportunity</vt:lpstr>
      <vt:lpstr>God gave us Opportunity</vt:lpstr>
      <vt:lpstr>God gave us Opportunity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GIFTS</dc:title>
  <dc:creator>Manly Luscombe</dc:creator>
  <cp:lastModifiedBy>Manly Luscombe</cp:lastModifiedBy>
  <cp:revision>1</cp:revision>
  <dcterms:created xsi:type="dcterms:W3CDTF">2021-10-19T23:42:51Z</dcterms:created>
  <dcterms:modified xsi:type="dcterms:W3CDTF">2021-12-16T21:00:45Z</dcterms:modified>
</cp:coreProperties>
</file>