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Gideon’s Army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Judges 6:12-16</a:t>
            </a:r>
          </a:p>
        </p:txBody>
      </p:sp>
    </p:spTree>
    <p:extLst>
      <p:ext uri="{BB962C8B-B14F-4D97-AF65-F5344CB8AC3E}">
        <p14:creationId xmlns:p14="http://schemas.microsoft.com/office/powerpoint/2010/main" val="386667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– Do you believe in the sovereignty of God?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God is almighty, all powerful, creator, provider, protector</a:t>
            </a:r>
          </a:p>
          <a:p>
            <a:r>
              <a:rPr lang="en-US" sz="3600" b="1" dirty="0"/>
              <a:t>Is God able to deal with your problems?</a:t>
            </a:r>
          </a:p>
        </p:txBody>
      </p:sp>
    </p:spTree>
    <p:extLst>
      <p:ext uri="{BB962C8B-B14F-4D97-AF65-F5344CB8AC3E}">
        <p14:creationId xmlns:p14="http://schemas.microsoft.com/office/powerpoint/2010/main" val="425123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Wisdom = Peace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84530"/>
          </a:xfrm>
        </p:spPr>
        <p:txBody>
          <a:bodyPr>
            <a:noAutofit/>
          </a:bodyPr>
          <a:lstStyle/>
          <a:p>
            <a:r>
              <a:rPr lang="en-US" sz="2800" b="1" dirty="0"/>
              <a:t>After the battle is won – </a:t>
            </a:r>
            <a:r>
              <a:rPr lang="en-US" sz="2800" b="1" dirty="0" err="1"/>
              <a:t>Ephraimites</a:t>
            </a:r>
            <a:r>
              <a:rPr lang="en-US" sz="2800" b="1" dirty="0"/>
              <a:t> complain – not called to help in the fight</a:t>
            </a:r>
          </a:p>
          <a:p>
            <a:r>
              <a:rPr lang="en-US" sz="2800" b="1" dirty="0"/>
              <a:t>Judges 8:1b And they reprimanded him sharply.</a:t>
            </a:r>
            <a:endParaRPr lang="en-US" sz="2800" b="1" dirty="0"/>
          </a:p>
          <a:p>
            <a:r>
              <a:rPr lang="en-US" sz="2800" b="1" dirty="0"/>
              <a:t>Judges 8:2-3 </a:t>
            </a:r>
            <a:r>
              <a:rPr lang="en-US" sz="2800" b="1" dirty="0"/>
              <a:t>So he said to them, "What have I done now in comparison with you? </a:t>
            </a:r>
            <a:r>
              <a:rPr lang="en-US" sz="2800" b="1" i="1" dirty="0"/>
              <a:t>Is</a:t>
            </a:r>
            <a:r>
              <a:rPr lang="en-US" sz="2800" b="1" dirty="0"/>
              <a:t> not the gleaning </a:t>
            </a:r>
            <a:r>
              <a:rPr lang="en-US" sz="2800" b="1" i="1" dirty="0"/>
              <a:t>of the grapes</a:t>
            </a:r>
            <a:r>
              <a:rPr lang="en-US" sz="2800" b="1" dirty="0"/>
              <a:t> of Ephraim better than the vintage of </a:t>
            </a:r>
            <a:r>
              <a:rPr lang="en-US" sz="2800" b="1" dirty="0" err="1"/>
              <a:t>Abiezer</a:t>
            </a:r>
            <a:r>
              <a:rPr lang="en-US" sz="2800" b="1" dirty="0"/>
              <a:t>? </a:t>
            </a:r>
            <a:r>
              <a:rPr lang="en-US" sz="2800" b="1" baseline="30000" dirty="0"/>
              <a:t>3</a:t>
            </a:r>
            <a:r>
              <a:rPr lang="en-US" sz="2800" b="1" dirty="0"/>
              <a:t> God has delivered into your hands the princes of Midian, </a:t>
            </a:r>
            <a:r>
              <a:rPr lang="en-US" sz="2800" b="1" dirty="0" err="1"/>
              <a:t>Oreb</a:t>
            </a:r>
            <a:r>
              <a:rPr lang="en-US" sz="2800" b="1" dirty="0"/>
              <a:t> and </a:t>
            </a:r>
            <a:r>
              <a:rPr lang="en-US" sz="2800" b="1" dirty="0" err="1"/>
              <a:t>Zeeb</a:t>
            </a:r>
            <a:r>
              <a:rPr lang="en-US" sz="2800" b="1" dirty="0"/>
              <a:t>. And what was I able to do in comparison with you?" Then their anger toward him subsided when he said that. </a:t>
            </a:r>
          </a:p>
        </p:txBody>
      </p:sp>
    </p:spTree>
    <p:extLst>
      <p:ext uri="{BB962C8B-B14F-4D97-AF65-F5344CB8AC3E}">
        <p14:creationId xmlns:p14="http://schemas.microsoft.com/office/powerpoint/2010/main" val="3161060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– How did the wisdom of Gideon calm down the situation?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If any of you lacks wisdom, let him ask of God, who gives to all liberally and without reproach, and it will be given to him. James 1:5</a:t>
            </a:r>
          </a:p>
        </p:txBody>
      </p:sp>
    </p:spTree>
    <p:extLst>
      <p:ext uri="{BB962C8B-B14F-4D97-AF65-F5344CB8AC3E}">
        <p14:creationId xmlns:p14="http://schemas.microsoft.com/office/powerpoint/2010/main" val="44223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Gideon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17052"/>
          </a:xfrm>
        </p:spPr>
        <p:txBody>
          <a:bodyPr>
            <a:normAutofit/>
          </a:bodyPr>
          <a:lstStyle/>
          <a:p>
            <a:r>
              <a:rPr lang="en-US" sz="4000" b="1" dirty="0"/>
              <a:t>God is with us = Power</a:t>
            </a:r>
            <a:br>
              <a:rPr lang="en-US" sz="4000" b="1" dirty="0"/>
            </a:br>
            <a:endParaRPr lang="en-US" sz="4000" b="1" dirty="0"/>
          </a:p>
          <a:p>
            <a:r>
              <a:rPr lang="en-US" sz="4000" b="1" dirty="0"/>
              <a:t>Word of God = Certainty and Courage</a:t>
            </a:r>
            <a:br>
              <a:rPr lang="en-US" sz="4000" b="1" dirty="0"/>
            </a:br>
            <a:endParaRPr lang="en-US" sz="4000" b="1" dirty="0"/>
          </a:p>
          <a:p>
            <a:r>
              <a:rPr lang="en-US" sz="4000" b="1" dirty="0"/>
              <a:t>Wisdom = Peace</a:t>
            </a:r>
          </a:p>
        </p:txBody>
      </p:sp>
    </p:spTree>
    <p:extLst>
      <p:ext uri="{BB962C8B-B14F-4D97-AF65-F5344CB8AC3E}">
        <p14:creationId xmlns:p14="http://schemas.microsoft.com/office/powerpoint/2010/main" val="3219927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6:12-13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2222287"/>
            <a:ext cx="11582400" cy="4390548"/>
          </a:xfrm>
        </p:spPr>
        <p:txBody>
          <a:bodyPr>
            <a:noAutofit/>
          </a:bodyPr>
          <a:lstStyle/>
          <a:p>
            <a:r>
              <a:rPr lang="en-US" sz="3200" b="1" baseline="30000" dirty="0"/>
              <a:t>12</a:t>
            </a:r>
            <a:r>
              <a:rPr lang="en-US" sz="3200" b="1" dirty="0"/>
              <a:t> And the Angel of the </a:t>
            </a:r>
            <a:r>
              <a:rPr lang="en-US" sz="3200" b="1" cap="small" dirty="0"/>
              <a:t>Lord</a:t>
            </a:r>
            <a:r>
              <a:rPr lang="en-US" sz="3200" b="1" dirty="0"/>
              <a:t> appeared to him, and said to him, "The </a:t>
            </a:r>
            <a:r>
              <a:rPr lang="en-US" sz="3200" b="1" cap="small" dirty="0"/>
              <a:t>Lord</a:t>
            </a:r>
            <a:r>
              <a:rPr lang="en-US" sz="3200" b="1" dirty="0"/>
              <a:t> </a:t>
            </a:r>
            <a:r>
              <a:rPr lang="en-US" sz="3200" b="1" i="1" dirty="0"/>
              <a:t>is</a:t>
            </a:r>
            <a:r>
              <a:rPr lang="en-US" sz="3200" b="1" dirty="0"/>
              <a:t> with you, you mighty man of valor!" </a:t>
            </a:r>
            <a:r>
              <a:rPr lang="en-US" sz="3200" b="1" baseline="30000" dirty="0"/>
              <a:t>13</a:t>
            </a:r>
            <a:r>
              <a:rPr lang="en-US" sz="3200" b="1" dirty="0"/>
              <a:t> Gideon said to Him, "O my lord, if the </a:t>
            </a:r>
            <a:r>
              <a:rPr lang="en-US" sz="3200" b="1" cap="small" dirty="0"/>
              <a:t>Lord</a:t>
            </a:r>
            <a:r>
              <a:rPr lang="en-US" sz="3200" b="1" dirty="0"/>
              <a:t> is with us, why then has all this happened to us? And where </a:t>
            </a:r>
            <a:r>
              <a:rPr lang="en-US" sz="3200" b="1" i="1" dirty="0"/>
              <a:t>are</a:t>
            </a:r>
            <a:r>
              <a:rPr lang="en-US" sz="3200" b="1" dirty="0"/>
              <a:t> all His miracles which our fathers told us about, saying, 'Did not the </a:t>
            </a:r>
            <a:r>
              <a:rPr lang="en-US" sz="3200" b="1" cap="small" dirty="0"/>
              <a:t>Lord</a:t>
            </a:r>
            <a:r>
              <a:rPr lang="en-US" sz="3200" b="1" dirty="0"/>
              <a:t> bring us up from Egypt?' But now the </a:t>
            </a:r>
            <a:r>
              <a:rPr lang="en-US" sz="3200" b="1" cap="small" dirty="0"/>
              <a:t>Lord</a:t>
            </a:r>
            <a:r>
              <a:rPr lang="en-US" sz="3200" b="1" dirty="0"/>
              <a:t> has forsaken us and delivered us into the hands of the Midianites."</a:t>
            </a:r>
          </a:p>
        </p:txBody>
      </p:sp>
    </p:spTree>
    <p:extLst>
      <p:ext uri="{BB962C8B-B14F-4D97-AF65-F5344CB8AC3E}">
        <p14:creationId xmlns:p14="http://schemas.microsoft.com/office/powerpoint/2010/main" val="1545989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6:14-16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2222287"/>
            <a:ext cx="11675165" cy="4350791"/>
          </a:xfrm>
        </p:spPr>
        <p:txBody>
          <a:bodyPr>
            <a:noAutofit/>
          </a:bodyPr>
          <a:lstStyle/>
          <a:p>
            <a:r>
              <a:rPr lang="en-US" sz="3200" b="1" baseline="30000" dirty="0"/>
              <a:t>14</a:t>
            </a:r>
            <a:r>
              <a:rPr lang="en-US" sz="3200" b="1" dirty="0"/>
              <a:t> Then the </a:t>
            </a:r>
            <a:r>
              <a:rPr lang="en-US" sz="3200" b="1" cap="small" dirty="0"/>
              <a:t>Lord</a:t>
            </a:r>
            <a:r>
              <a:rPr lang="en-US" sz="3200" b="1" dirty="0"/>
              <a:t> turned to him and said, "Go in this might of yours, and you shall save Israel from the hand of the Midianites. Have I not sent you?" </a:t>
            </a:r>
            <a:r>
              <a:rPr lang="en-US" sz="3200" b="1" baseline="30000" dirty="0"/>
              <a:t>15</a:t>
            </a:r>
            <a:r>
              <a:rPr lang="en-US" sz="3200" b="1" dirty="0"/>
              <a:t> So he said to Him, "O my Lord, how can I save Israel? Indeed my clan </a:t>
            </a:r>
            <a:r>
              <a:rPr lang="en-US" sz="3200" b="1" i="1" dirty="0"/>
              <a:t>is</a:t>
            </a:r>
            <a:r>
              <a:rPr lang="en-US" sz="3200" b="1" dirty="0"/>
              <a:t> the weakest in Manasseh, and I </a:t>
            </a:r>
            <a:r>
              <a:rPr lang="en-US" sz="3200" b="1" i="1" dirty="0"/>
              <a:t>am</a:t>
            </a:r>
            <a:r>
              <a:rPr lang="en-US" sz="3200" b="1" dirty="0"/>
              <a:t> the least in my father's house." </a:t>
            </a:r>
            <a:r>
              <a:rPr lang="en-US" sz="3200" b="1" baseline="30000" dirty="0"/>
              <a:t>16</a:t>
            </a:r>
            <a:r>
              <a:rPr lang="en-US" sz="3200" b="1" dirty="0"/>
              <a:t> And the </a:t>
            </a:r>
            <a:r>
              <a:rPr lang="en-US" sz="3200" b="1" cap="small" dirty="0"/>
              <a:t>Lord</a:t>
            </a:r>
            <a:r>
              <a:rPr lang="en-US" sz="3200" b="1" dirty="0"/>
              <a:t> said to him, "Surely I will be with you, and you shall defeat the Midianites as one man."  </a:t>
            </a:r>
          </a:p>
        </p:txBody>
      </p:sp>
    </p:spTree>
    <p:extLst>
      <p:ext uri="{BB962C8B-B14F-4D97-AF65-F5344CB8AC3E}">
        <p14:creationId xmlns:p14="http://schemas.microsoft.com/office/powerpoint/2010/main" val="3523850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31522"/>
          </a:xfrm>
        </p:spPr>
        <p:txBody>
          <a:bodyPr>
            <a:normAutofit/>
          </a:bodyPr>
          <a:lstStyle/>
          <a:p>
            <a:r>
              <a:rPr lang="en-US" sz="3200" b="1" dirty="0"/>
              <a:t>An unimportant man – just a farmer</a:t>
            </a:r>
          </a:p>
          <a:p>
            <a:r>
              <a:rPr lang="en-US" sz="3200" b="1" dirty="0"/>
              <a:t>Gathered an army of 32,000 men</a:t>
            </a:r>
          </a:p>
          <a:p>
            <a:r>
              <a:rPr lang="en-US" sz="3200" b="1" dirty="0"/>
              <a:t>Too large – all afraid leave – 22,000 went home</a:t>
            </a:r>
          </a:p>
          <a:p>
            <a:r>
              <a:rPr lang="en-US" sz="3200" b="1" dirty="0"/>
              <a:t>All not alert were sent home – </a:t>
            </a:r>
          </a:p>
          <a:p>
            <a:r>
              <a:rPr lang="en-US" sz="3200" b="1" dirty="0"/>
              <a:t>Left with an army of 300</a:t>
            </a:r>
          </a:p>
        </p:txBody>
      </p:sp>
    </p:spTree>
    <p:extLst>
      <p:ext uri="{BB962C8B-B14F-4D97-AF65-F5344CB8AC3E}">
        <p14:creationId xmlns:p14="http://schemas.microsoft.com/office/powerpoint/2010/main" val="1163725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God is with us =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03800"/>
          </a:xfrm>
        </p:spPr>
        <p:txBody>
          <a:bodyPr>
            <a:noAutofit/>
          </a:bodyPr>
          <a:lstStyle/>
          <a:p>
            <a:r>
              <a:rPr lang="en-US" sz="3200" b="1" dirty="0"/>
              <a:t>And the Angel of the </a:t>
            </a:r>
            <a:r>
              <a:rPr lang="en-US" sz="3200" b="1" cap="small" dirty="0"/>
              <a:t>Lord</a:t>
            </a:r>
            <a:r>
              <a:rPr lang="en-US" sz="3200" b="1" dirty="0"/>
              <a:t> appeared to him, and said to him, "The </a:t>
            </a:r>
            <a:r>
              <a:rPr lang="en-US" sz="3200" b="1" cap="small" dirty="0"/>
              <a:t>Lord</a:t>
            </a:r>
            <a:r>
              <a:rPr lang="en-US" sz="3200" b="1" dirty="0"/>
              <a:t> </a:t>
            </a:r>
            <a:r>
              <a:rPr lang="en-US" sz="3200" b="1" i="1" dirty="0"/>
              <a:t>is</a:t>
            </a:r>
            <a:r>
              <a:rPr lang="en-US" sz="3200" b="1" dirty="0"/>
              <a:t> with you, you mighty man of valor!" Judges 6:12</a:t>
            </a:r>
          </a:p>
          <a:p>
            <a:r>
              <a:rPr lang="en-US" sz="3200" b="1" dirty="0"/>
              <a:t>Gideon says that he is weak, not qualified.</a:t>
            </a:r>
          </a:p>
          <a:p>
            <a:r>
              <a:rPr lang="en-US" sz="3200" b="1" dirty="0"/>
              <a:t>And the </a:t>
            </a:r>
            <a:r>
              <a:rPr lang="en-US" sz="3200" b="1" cap="small" dirty="0"/>
              <a:t>Lord</a:t>
            </a:r>
            <a:r>
              <a:rPr lang="en-US" sz="3200" b="1" dirty="0"/>
              <a:t> said to him, "Surely I will be with you, and you shall defeat the Midianites as one man." Judges 6:16</a:t>
            </a:r>
          </a:p>
        </p:txBody>
      </p:sp>
    </p:spTree>
    <p:extLst>
      <p:ext uri="{BB962C8B-B14F-4D97-AF65-F5344CB8AC3E}">
        <p14:creationId xmlns:p14="http://schemas.microsoft.com/office/powerpoint/2010/main" val="2411008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God is with us =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And the LORD said unto Gideon, By the three hundred men that lapped will I save you, and deliver the Midianites into thine hand: and let all the </a:t>
            </a:r>
            <a:r>
              <a:rPr lang="en-US" sz="2800" b="1" i="1" dirty="0"/>
              <a:t>other</a:t>
            </a:r>
            <a:r>
              <a:rPr lang="en-US" sz="2800" b="1" dirty="0"/>
              <a:t> people go every man unto his place.  Judges 7:7</a:t>
            </a:r>
          </a:p>
          <a:p>
            <a:r>
              <a:rPr lang="en-US" sz="2800" b="1" dirty="0"/>
              <a:t>Over and over God assures them that He will be the power to win over the </a:t>
            </a:r>
            <a:r>
              <a:rPr lang="en-US" sz="2800" b="1" dirty="0" err="1"/>
              <a:t>Midinaites</a:t>
            </a:r>
            <a:r>
              <a:rPr lang="en-US" sz="28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22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– Do you trust the promises that God makes in the 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Matthew 28:20 I am with you always</a:t>
            </a:r>
          </a:p>
          <a:p>
            <a:r>
              <a:rPr lang="en-US" sz="3200" b="1" dirty="0"/>
              <a:t>Paul facing shipwreck</a:t>
            </a:r>
          </a:p>
          <a:p>
            <a:r>
              <a:rPr lang="en-US" sz="3200" b="1" dirty="0"/>
              <a:t>Peter in prison</a:t>
            </a:r>
          </a:p>
          <a:p>
            <a:r>
              <a:rPr lang="en-US" sz="3200" b="1" dirty="0"/>
              <a:t>The NT is full of promises to us. Do you believe them?</a:t>
            </a:r>
          </a:p>
        </p:txBody>
      </p:sp>
    </p:spTree>
    <p:extLst>
      <p:ext uri="{BB962C8B-B14F-4D97-AF65-F5344CB8AC3E}">
        <p14:creationId xmlns:p14="http://schemas.microsoft.com/office/powerpoint/2010/main" val="337933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Word of God = Certainty &amp; Courage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25504"/>
          </a:xfrm>
        </p:spPr>
        <p:txBody>
          <a:bodyPr>
            <a:normAutofit/>
          </a:bodyPr>
          <a:lstStyle/>
          <a:p>
            <a:r>
              <a:rPr lang="en-US" sz="3200" b="1" dirty="0"/>
              <a:t>Gideon had to be convinced – tests of the fleece</a:t>
            </a:r>
          </a:p>
          <a:p>
            <a:r>
              <a:rPr lang="en-US" sz="3200" b="1" dirty="0"/>
              <a:t>Judges 6:36-37  </a:t>
            </a:r>
            <a:r>
              <a:rPr lang="en-US" b="1" baseline="30000" dirty="0"/>
              <a:t>36</a:t>
            </a:r>
            <a:r>
              <a:rPr lang="en-US" sz="3200" b="1" dirty="0"/>
              <a:t> So Gideon said to God, "If You will save Israel by my hand as You have said-- </a:t>
            </a:r>
            <a:r>
              <a:rPr lang="en-US" b="1" baseline="30000" dirty="0"/>
              <a:t>37</a:t>
            </a:r>
            <a:r>
              <a:rPr lang="en-US" sz="3200" b="1" dirty="0"/>
              <a:t> look, I shall put a fleece of wool on the threshing floor; if there is dew on the fleece only, and </a:t>
            </a:r>
            <a:r>
              <a:rPr lang="en-US" sz="3200" b="1" i="1" dirty="0"/>
              <a:t>it is</a:t>
            </a:r>
            <a:r>
              <a:rPr lang="en-US" sz="3200" b="1" dirty="0"/>
              <a:t> dry on all the ground, then I shall know that You will save Israel by my hand, as You have said."</a:t>
            </a:r>
          </a:p>
        </p:txBody>
      </p:sp>
    </p:spTree>
    <p:extLst>
      <p:ext uri="{BB962C8B-B14F-4D97-AF65-F5344CB8AC3E}">
        <p14:creationId xmlns:p14="http://schemas.microsoft.com/office/powerpoint/2010/main" val="882779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Word of God = Certainty &amp; Courage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God caused the Midianites to fear Gideon</a:t>
            </a:r>
          </a:p>
          <a:p>
            <a:r>
              <a:rPr lang="en-US" sz="3200" b="1" dirty="0"/>
              <a:t>Judges 7:15 </a:t>
            </a:r>
            <a:r>
              <a:rPr lang="en-US" sz="3200" b="1" dirty="0"/>
              <a:t>And so it was, when Gideon heard the telling of the dream and its interpretation, that he worshiped. He returned to the camp of Israel, and said, "Arise, for the </a:t>
            </a:r>
            <a:r>
              <a:rPr lang="en-US" sz="3200" b="1" cap="small" dirty="0"/>
              <a:t>Lord</a:t>
            </a:r>
            <a:r>
              <a:rPr lang="en-US" sz="3200" b="1" dirty="0"/>
              <a:t> has delivered the camp of Midian into your hand."</a:t>
            </a:r>
          </a:p>
        </p:txBody>
      </p:sp>
    </p:spTree>
    <p:extLst>
      <p:ext uri="{BB962C8B-B14F-4D97-AF65-F5344CB8AC3E}">
        <p14:creationId xmlns:p14="http://schemas.microsoft.com/office/powerpoint/2010/main" val="2727715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45</TotalTime>
  <Words>472</Words>
  <Application>Microsoft Office PowerPoint</Application>
  <PresentationFormat>Widescreen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Quotable</vt:lpstr>
      <vt:lpstr>Gideon’s Army</vt:lpstr>
      <vt:lpstr>Judges 6:12-13</vt:lpstr>
      <vt:lpstr>Judges 6:14-16</vt:lpstr>
      <vt:lpstr>Gideon</vt:lpstr>
      <vt:lpstr>1 – God is with us = Power</vt:lpstr>
      <vt:lpstr>1 – God is with us = Power</vt:lpstr>
      <vt:lpstr>Question 1 – Do you trust the promises that God makes in the NT?</vt:lpstr>
      <vt:lpstr>2 – Word of God = Certainty &amp; Courage</vt:lpstr>
      <vt:lpstr>2 – Word of God = Certainty &amp; Courage</vt:lpstr>
      <vt:lpstr>Question 2 – Do you believe in the sovereignty of God?</vt:lpstr>
      <vt:lpstr>3 – Wisdom = Peace</vt:lpstr>
      <vt:lpstr>Question 3 – How did the wisdom of Gideon calm down the situation?</vt:lpstr>
      <vt:lpstr>Remember Gideon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Gideon’s Army</dc:title>
  <dc:creator>Manly Luscombe</dc:creator>
  <cp:lastModifiedBy>Manly Luscombe</cp:lastModifiedBy>
  <cp:revision>6</cp:revision>
  <dcterms:created xsi:type="dcterms:W3CDTF">2017-02-14T18:28:03Z</dcterms:created>
  <dcterms:modified xsi:type="dcterms:W3CDTF">2017-02-14T19:13:28Z</dcterms:modified>
</cp:coreProperties>
</file>