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73" r:id="rId6"/>
    <p:sldId id="261" r:id="rId7"/>
    <p:sldId id="266" r:id="rId8"/>
    <p:sldId id="262" r:id="rId9"/>
    <p:sldId id="267" r:id="rId10"/>
    <p:sldId id="263" r:id="rId11"/>
    <p:sldId id="268" r:id="rId12"/>
    <p:sldId id="264" r:id="rId13"/>
    <p:sldId id="269" r:id="rId14"/>
    <p:sldId id="265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0905D-C74A-47F6-891B-F9836E40F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540" y="2332383"/>
            <a:ext cx="4240695" cy="1296118"/>
          </a:xfrm>
        </p:spPr>
        <p:txBody>
          <a:bodyPr>
            <a:normAutofit/>
          </a:bodyPr>
          <a:lstStyle/>
          <a:p>
            <a:r>
              <a:rPr lang="en-US" sz="5400" b="1" dirty="0" err="1"/>
              <a:t>genericide</a:t>
            </a:r>
            <a:endParaRPr lang="en-US" sz="54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1340F6-AA3F-47E9-A866-0BBBD66E6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7618" y="-46382"/>
            <a:ext cx="6904382" cy="690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665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4963C-7CEE-4357-A426-0CD5459D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Same with bible terms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CEF9C-6C91-4D6C-BD38-0A436AB6B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Apocalypse</a:t>
            </a:r>
          </a:p>
          <a:p>
            <a:r>
              <a:rPr lang="en-US" sz="3200" b="1" dirty="0"/>
              <a:t>Bible – </a:t>
            </a:r>
            <a:r>
              <a:rPr lang="en-US" sz="3200" dirty="0"/>
              <a:t>A Greek word – revelation, to reveal</a:t>
            </a:r>
          </a:p>
          <a:p>
            <a:r>
              <a:rPr lang="en-US" sz="3200" b="1" dirty="0"/>
              <a:t>Bible - </a:t>
            </a:r>
            <a:r>
              <a:rPr lang="en-US" sz="3200" dirty="0"/>
              <a:t>But God has </a:t>
            </a:r>
            <a:r>
              <a:rPr lang="en-US" sz="3200" u="sng" dirty="0"/>
              <a:t>revealed</a:t>
            </a:r>
            <a:r>
              <a:rPr lang="en-US" sz="3200" dirty="0"/>
              <a:t> </a:t>
            </a:r>
            <a:r>
              <a:rPr lang="en-US" sz="3200" i="1" dirty="0"/>
              <a:t>them</a:t>
            </a:r>
            <a:r>
              <a:rPr lang="en-US" sz="3200" dirty="0"/>
              <a:t> to us through His Spirit. For the Spirit searches all things, yes, the deep things of God.  (1 Corinthians 2:10)</a:t>
            </a:r>
          </a:p>
          <a:p>
            <a:r>
              <a:rPr lang="en-US" sz="3200" b="1" dirty="0"/>
              <a:t>Bible</a:t>
            </a:r>
            <a:r>
              <a:rPr lang="en-US" sz="3200" dirty="0"/>
              <a:t> – The </a:t>
            </a:r>
            <a:r>
              <a:rPr lang="en-US" sz="3200" u="sng" dirty="0"/>
              <a:t>revelation</a:t>
            </a:r>
            <a:r>
              <a:rPr lang="en-US" sz="3200" dirty="0"/>
              <a:t> of Jesus Christ </a:t>
            </a:r>
            <a:br>
              <a:rPr lang="en-US" sz="3200" dirty="0"/>
            </a:br>
            <a:r>
              <a:rPr lang="en-US" sz="3200" dirty="0"/>
              <a:t>(Revelation 1:1a)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064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4963C-7CEE-4357-A426-0CD5459D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Same with bible terms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CEF9C-6C91-4D6C-BD38-0A436AB6B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Apocalypse</a:t>
            </a:r>
          </a:p>
          <a:p>
            <a:r>
              <a:rPr lang="en-US" sz="3200" b="1" dirty="0"/>
              <a:t>Bible – </a:t>
            </a:r>
            <a:r>
              <a:rPr lang="en-US" sz="3200" dirty="0"/>
              <a:t>A Greek word – revelation, to reveal</a:t>
            </a:r>
          </a:p>
          <a:p>
            <a:r>
              <a:rPr lang="en-US" sz="3200" b="1" dirty="0"/>
              <a:t>World – </a:t>
            </a:r>
            <a:r>
              <a:rPr lang="en-US" sz="3200" dirty="0"/>
              <a:t>Use this word for any major event</a:t>
            </a:r>
          </a:p>
          <a:p>
            <a:r>
              <a:rPr lang="en-US" sz="3200" b="1" dirty="0"/>
              <a:t>World</a:t>
            </a:r>
            <a:r>
              <a:rPr lang="en-US" sz="3200" dirty="0"/>
              <a:t> – Apocalypse Now</a:t>
            </a:r>
          </a:p>
          <a:p>
            <a:r>
              <a:rPr lang="en-US" sz="3200" b="1" dirty="0"/>
              <a:t>World</a:t>
            </a:r>
            <a:r>
              <a:rPr lang="en-US" sz="3200" dirty="0"/>
              <a:t> – Zombie Apocalypse</a:t>
            </a:r>
          </a:p>
          <a:p>
            <a:r>
              <a:rPr lang="en-US" sz="3200" b="1" dirty="0"/>
              <a:t>World</a:t>
            </a:r>
            <a:r>
              <a:rPr lang="en-US" sz="3200" dirty="0"/>
              <a:t> – any event involving major destruction or damage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446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4963C-7CEE-4357-A426-0CD5459D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Same with bible terms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CEF9C-6C91-4D6C-BD38-0A436AB6B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Believe</a:t>
            </a:r>
          </a:p>
          <a:p>
            <a:r>
              <a:rPr lang="en-US" sz="3200" b="1" dirty="0"/>
              <a:t>Bible – </a:t>
            </a:r>
            <a:r>
              <a:rPr lang="en-US" sz="3200" dirty="0"/>
              <a:t>Real faith is based on evidence</a:t>
            </a:r>
          </a:p>
          <a:p>
            <a:r>
              <a:rPr lang="en-US" sz="3200" b="1" dirty="0"/>
              <a:t>Bible – </a:t>
            </a:r>
            <a:r>
              <a:rPr lang="en-US" sz="3200" dirty="0"/>
              <a:t>Hebrews 11:6 </a:t>
            </a:r>
          </a:p>
          <a:p>
            <a:r>
              <a:rPr lang="en-US" sz="3200" b="1" dirty="0"/>
              <a:t>Bible – </a:t>
            </a:r>
            <a:r>
              <a:rPr lang="en-US" sz="3200" dirty="0"/>
              <a:t>Required for salvation</a:t>
            </a:r>
          </a:p>
          <a:p>
            <a:r>
              <a:rPr lang="en-US" sz="3200" b="1" dirty="0"/>
              <a:t>Bible – </a:t>
            </a:r>
            <a:r>
              <a:rPr lang="en-US" sz="3200" dirty="0"/>
              <a:t>Mark 16:16 Believe and be baptized - saved</a:t>
            </a:r>
          </a:p>
          <a:p>
            <a:r>
              <a:rPr lang="en-US" sz="3200" b="1" dirty="0"/>
              <a:t>Bible – </a:t>
            </a:r>
            <a:r>
              <a:rPr lang="en-US" sz="3200" dirty="0"/>
              <a:t>John 8:24 Except you Believe, perish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366816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4963C-7CEE-4357-A426-0CD5459D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Same with bible terms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CEF9C-6C91-4D6C-BD38-0A436AB6B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Believe</a:t>
            </a:r>
          </a:p>
          <a:p>
            <a:r>
              <a:rPr lang="en-US" sz="3200" b="1" dirty="0"/>
              <a:t>Bible – </a:t>
            </a:r>
            <a:r>
              <a:rPr lang="en-US" sz="3200" dirty="0"/>
              <a:t>Real faith is based on evidence</a:t>
            </a:r>
          </a:p>
          <a:p>
            <a:r>
              <a:rPr lang="en-US" sz="3200" b="1" dirty="0"/>
              <a:t>World – </a:t>
            </a:r>
            <a:r>
              <a:rPr lang="en-US" sz="3200" dirty="0"/>
              <a:t>To have an opinion</a:t>
            </a:r>
          </a:p>
          <a:p>
            <a:r>
              <a:rPr lang="en-US" sz="3200" b="1" dirty="0"/>
              <a:t>World – </a:t>
            </a:r>
            <a:r>
              <a:rPr lang="en-US" sz="3200" dirty="0"/>
              <a:t>I believe he is sick.</a:t>
            </a:r>
          </a:p>
          <a:p>
            <a:r>
              <a:rPr lang="en-US" sz="3200" b="1" dirty="0"/>
              <a:t>World – </a:t>
            </a:r>
            <a:r>
              <a:rPr lang="en-US" sz="3200" dirty="0"/>
              <a:t>I believe _________ (state any opinion)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05749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4963C-7CEE-4357-A426-0CD5459D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Same with bible terms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CEF9C-6C91-4D6C-BD38-0A436AB6B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Baptism</a:t>
            </a:r>
          </a:p>
          <a:p>
            <a:r>
              <a:rPr lang="en-US" sz="3200" b="1" dirty="0"/>
              <a:t>Bible – </a:t>
            </a:r>
            <a:r>
              <a:rPr lang="en-US" sz="3200" dirty="0"/>
              <a:t>Burial in water</a:t>
            </a:r>
          </a:p>
          <a:p>
            <a:r>
              <a:rPr lang="en-US" sz="3200" b="1" dirty="0"/>
              <a:t>Bible – </a:t>
            </a:r>
            <a:r>
              <a:rPr lang="en-US" sz="3200" dirty="0"/>
              <a:t>For the remission of sins, salvation, saved</a:t>
            </a:r>
          </a:p>
          <a:p>
            <a:r>
              <a:rPr lang="en-US" sz="3200" b="1" dirty="0"/>
              <a:t>Bible – </a:t>
            </a:r>
            <a:r>
              <a:rPr lang="en-US" sz="3200" dirty="0"/>
              <a:t>Required for being added to the church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63927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4963C-7CEE-4357-A426-0CD5459D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Same with bible terms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CEF9C-6C91-4D6C-BD38-0A436AB6B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Baptism</a:t>
            </a:r>
          </a:p>
          <a:p>
            <a:r>
              <a:rPr lang="en-US" sz="3200" b="1" dirty="0"/>
              <a:t>Bible – </a:t>
            </a:r>
            <a:r>
              <a:rPr lang="en-US" sz="3200" dirty="0"/>
              <a:t>Burial in water</a:t>
            </a:r>
          </a:p>
          <a:p>
            <a:r>
              <a:rPr lang="en-US" sz="3200" b="1" dirty="0"/>
              <a:t>World – </a:t>
            </a:r>
            <a:r>
              <a:rPr lang="en-US" sz="3200" dirty="0"/>
              <a:t>3 modes, sprinkle, pour, immersion</a:t>
            </a:r>
          </a:p>
          <a:p>
            <a:r>
              <a:rPr lang="en-US" sz="3200" b="1" dirty="0"/>
              <a:t>World – </a:t>
            </a:r>
            <a:r>
              <a:rPr lang="en-US" sz="3200" dirty="0"/>
              <a:t>To join a church</a:t>
            </a:r>
          </a:p>
          <a:p>
            <a:r>
              <a:rPr lang="en-US" sz="3200" b="1" dirty="0"/>
              <a:t>World – </a:t>
            </a:r>
            <a:r>
              <a:rPr lang="en-US" sz="3200" dirty="0"/>
              <a:t>Not important for salvation</a:t>
            </a:r>
          </a:p>
          <a:p>
            <a:r>
              <a:rPr lang="en-US" sz="3200" b="1" dirty="0"/>
              <a:t>World – </a:t>
            </a:r>
            <a:r>
              <a:rPr lang="en-US" sz="3200" dirty="0"/>
              <a:t>Faith and repentance not needed for baptism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65043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9D4F6-9DD7-4AD2-95EA-2C3F73B98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genericide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C4204-EAB8-4CBA-BFA1-BB4DBD9BC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Just as the world changes trademark words - -</a:t>
            </a:r>
            <a:br>
              <a:rPr lang="en-US" sz="3200" dirty="0"/>
            </a:br>
            <a:r>
              <a:rPr lang="en-US" sz="3200" dirty="0"/>
              <a:t>The world also changes Bible terms and uses them in ways the Bible never intended.</a:t>
            </a:r>
            <a:br>
              <a:rPr lang="en-US" sz="3200" dirty="0"/>
            </a:br>
            <a:endParaRPr lang="en-US" sz="3200" dirty="0"/>
          </a:p>
          <a:p>
            <a:r>
              <a:rPr lang="en-US" sz="3200" dirty="0"/>
              <a:t>If anyone speaks, </a:t>
            </a:r>
            <a:r>
              <a:rPr lang="en-US" sz="3200" i="1" dirty="0"/>
              <a:t>let him speak</a:t>
            </a:r>
            <a:r>
              <a:rPr lang="en-US" sz="3200" dirty="0"/>
              <a:t> as the oracles of God. (1 Peter 4:11a)</a:t>
            </a:r>
          </a:p>
          <a:p>
            <a:endParaRPr lang="en-US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40249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9D4F6-9DD7-4AD2-95EA-2C3F73B98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genericide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C4204-EAB8-4CBA-BFA1-BB4DBD9BC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Call Bible things by Bible names</a:t>
            </a:r>
          </a:p>
          <a:p>
            <a:pPr algn="ctr"/>
            <a:endParaRPr lang="en-US" sz="4800" dirty="0"/>
          </a:p>
          <a:p>
            <a:pPr algn="ctr"/>
            <a:r>
              <a:rPr lang="en-US" sz="4800" dirty="0"/>
              <a:t>Do Bible things in Bible ways</a:t>
            </a:r>
          </a:p>
          <a:p>
            <a:pPr marL="0" indent="0">
              <a:buNone/>
            </a:pPr>
            <a:endParaRPr lang="en-US" sz="3200" dirty="0"/>
          </a:p>
          <a:p>
            <a:endParaRPr lang="en-US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02453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C852D36-872E-404E-9AF9-0192DFF20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4351" y="106017"/>
            <a:ext cx="6595311" cy="3710609"/>
          </a:xfrm>
          <a:prstGeom prst="rect">
            <a:avLst/>
          </a:prstGeom>
        </p:spPr>
      </p:pic>
      <p:pic>
        <p:nvPicPr>
          <p:cNvPr id="1026" name="Picture 2" descr="Image result for genericide">
            <a:extLst>
              <a:ext uri="{FF2B5EF4-FFF2-40B4-BE49-F238E27FC236}">
                <a16:creationId xmlns:a16="http://schemas.microsoft.com/office/drawing/2014/main" id="{8B865254-7899-4BA8-B27B-629416E32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4020999"/>
            <a:ext cx="5800242" cy="248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3510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98F94-7266-4B40-ABD2-3C3476254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Genericide</a:t>
            </a:r>
            <a:r>
              <a:rPr lang="en-US" b="1" dirty="0"/>
              <a:t> = killing a trademark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0841B-12BF-4515-ACD2-8C173034C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There are hundreds of examples:</a:t>
            </a:r>
          </a:p>
          <a:p>
            <a:r>
              <a:rPr lang="en-US" sz="3200" dirty="0"/>
              <a:t>Kleenex – all facial tissue</a:t>
            </a:r>
          </a:p>
          <a:p>
            <a:r>
              <a:rPr lang="en-US" sz="3200" dirty="0" err="1"/>
              <a:t>Jello</a:t>
            </a:r>
            <a:r>
              <a:rPr lang="en-US" sz="3200" dirty="0"/>
              <a:t> – all gelatin deserts</a:t>
            </a:r>
          </a:p>
          <a:p>
            <a:r>
              <a:rPr lang="en-US" sz="3200" dirty="0"/>
              <a:t>Coke – all soft drinks</a:t>
            </a:r>
          </a:p>
          <a:p>
            <a:r>
              <a:rPr lang="en-US" sz="3200" dirty="0"/>
              <a:t>Scotch Tape – any clear sticky tape</a:t>
            </a:r>
          </a:p>
          <a:p>
            <a:r>
              <a:rPr lang="en-US" sz="3200" dirty="0"/>
              <a:t>Aspirin – Escalator – Linoleum – Thermos – Trampoline</a:t>
            </a:r>
          </a:p>
          <a:p>
            <a:r>
              <a:rPr lang="en-US" sz="3200" dirty="0"/>
              <a:t>Videotape – Laundromat – Jacuzzi - Teleprompter</a:t>
            </a:r>
          </a:p>
        </p:txBody>
      </p:sp>
    </p:spTree>
    <p:extLst>
      <p:ext uri="{BB962C8B-B14F-4D97-AF65-F5344CB8AC3E}">
        <p14:creationId xmlns:p14="http://schemas.microsoft.com/office/powerpoint/2010/main" val="1223236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4963C-7CEE-4357-A426-0CD5459D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Same with bible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CEF9C-6C91-4D6C-BD38-0A436AB6B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3200" b="1" dirty="0"/>
              <a:t>Christian</a:t>
            </a:r>
            <a:r>
              <a:rPr lang="en-US" sz="3200" dirty="0"/>
              <a:t> </a:t>
            </a:r>
          </a:p>
          <a:p>
            <a:r>
              <a:rPr lang="en-US" sz="3200" b="1" dirty="0"/>
              <a:t>Bible</a:t>
            </a:r>
            <a:r>
              <a:rPr lang="en-US" sz="3200" dirty="0"/>
              <a:t> – an obedient follower of Christ</a:t>
            </a:r>
            <a:br>
              <a:rPr lang="en-US" sz="3200" dirty="0"/>
            </a:br>
            <a:endParaRPr lang="en-US" sz="3200" dirty="0"/>
          </a:p>
          <a:p>
            <a:r>
              <a:rPr lang="en-US" sz="3200" b="1" dirty="0"/>
              <a:t>Bible</a:t>
            </a:r>
            <a:r>
              <a:rPr lang="en-US" sz="3200" dirty="0"/>
              <a:t> - Then Agrippa said to Paul, "You almost persuade me to become a Christian."  (Acts 26:28)</a:t>
            </a:r>
          </a:p>
          <a:p>
            <a:endParaRPr lang="en-US" sz="3200" dirty="0"/>
          </a:p>
          <a:p>
            <a:r>
              <a:rPr lang="en-US" sz="3200" b="1" dirty="0"/>
              <a:t>Bible</a:t>
            </a:r>
            <a:r>
              <a:rPr lang="en-US" sz="3200" dirty="0"/>
              <a:t> – And the disciples were first called Christians in Antioch.  (Acts 11:26c)</a:t>
            </a:r>
          </a:p>
          <a:p>
            <a:endParaRPr lang="en-US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7445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4963C-7CEE-4357-A426-0CD5459D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Same with bible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CEF9C-6C91-4D6C-BD38-0A436AB6B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Christian</a:t>
            </a:r>
            <a:r>
              <a:rPr lang="en-US" sz="3200" dirty="0"/>
              <a:t> </a:t>
            </a:r>
          </a:p>
          <a:p>
            <a:r>
              <a:rPr lang="en-US" sz="3200" b="1" dirty="0"/>
              <a:t>Bible</a:t>
            </a:r>
            <a:r>
              <a:rPr lang="en-US" sz="3200" dirty="0"/>
              <a:t> – an obedient follower of Christ</a:t>
            </a:r>
            <a:br>
              <a:rPr lang="en-US" sz="3200" dirty="0"/>
            </a:br>
            <a:endParaRPr lang="en-US" sz="3200" dirty="0"/>
          </a:p>
          <a:p>
            <a:r>
              <a:rPr lang="en-US" sz="3200" b="1" dirty="0"/>
              <a:t>World</a:t>
            </a:r>
            <a:r>
              <a:rPr lang="en-US" sz="3200" dirty="0"/>
              <a:t> – anyone who claims some view of Christ</a:t>
            </a:r>
          </a:p>
          <a:p>
            <a:r>
              <a:rPr lang="en-US" sz="3200" b="1" dirty="0"/>
              <a:t>World</a:t>
            </a:r>
            <a:r>
              <a:rPr lang="en-US" sz="3200" dirty="0"/>
              <a:t> – “They are good Christian people.”</a:t>
            </a:r>
          </a:p>
          <a:p>
            <a:r>
              <a:rPr lang="en-US" sz="3200" b="1" dirty="0"/>
              <a:t>World</a:t>
            </a:r>
            <a:r>
              <a:rPr lang="en-US" sz="3200" dirty="0"/>
              <a:t> – “We are a Christian nation.”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601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4963C-7CEE-4357-A426-0CD5459D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Same with bible terms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CEF9C-6C91-4D6C-BD38-0A436AB6B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Church</a:t>
            </a:r>
          </a:p>
          <a:p>
            <a:endParaRPr lang="en-US" sz="3200" dirty="0"/>
          </a:p>
          <a:p>
            <a:r>
              <a:rPr lang="en-US" sz="3200" b="1" dirty="0"/>
              <a:t>Bible</a:t>
            </a:r>
            <a:r>
              <a:rPr lang="en-US" sz="3200" dirty="0"/>
              <a:t> – All baptized believers</a:t>
            </a:r>
          </a:p>
          <a:p>
            <a:r>
              <a:rPr lang="en-US" sz="3200" b="1" dirty="0"/>
              <a:t>Acts 2:47 </a:t>
            </a:r>
            <a:r>
              <a:rPr lang="en-US" sz="3200" dirty="0"/>
              <a:t>Lord added to church those saved</a:t>
            </a:r>
          </a:p>
          <a:p>
            <a:r>
              <a:rPr lang="en-US" sz="3200" b="1" dirty="0"/>
              <a:t>Matthew 16:18 </a:t>
            </a:r>
            <a:r>
              <a:rPr lang="en-US" sz="3200" dirty="0"/>
              <a:t>Jesus would build His church</a:t>
            </a:r>
          </a:p>
        </p:txBody>
      </p:sp>
    </p:spTree>
    <p:extLst>
      <p:ext uri="{BB962C8B-B14F-4D97-AF65-F5344CB8AC3E}">
        <p14:creationId xmlns:p14="http://schemas.microsoft.com/office/powerpoint/2010/main" val="431402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4963C-7CEE-4357-A426-0CD5459D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Same with bible terms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CEF9C-6C91-4D6C-BD38-0A436AB6B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Church</a:t>
            </a:r>
          </a:p>
          <a:p>
            <a:endParaRPr lang="en-US" sz="3200" dirty="0"/>
          </a:p>
          <a:p>
            <a:r>
              <a:rPr lang="en-US" sz="3200" b="1" dirty="0"/>
              <a:t>Bible</a:t>
            </a:r>
            <a:r>
              <a:rPr lang="en-US" sz="3200" dirty="0"/>
              <a:t> – All baptized believers</a:t>
            </a:r>
          </a:p>
          <a:p>
            <a:r>
              <a:rPr lang="en-US" sz="3200" b="1" dirty="0"/>
              <a:t>World</a:t>
            </a:r>
            <a:r>
              <a:rPr lang="en-US" sz="3200" dirty="0"/>
              <a:t> – Many churches, one as good an another</a:t>
            </a:r>
          </a:p>
          <a:p>
            <a:r>
              <a:rPr lang="en-US" sz="3200" b="1" dirty="0"/>
              <a:t>World</a:t>
            </a:r>
            <a:r>
              <a:rPr lang="en-US" sz="3200" dirty="0"/>
              <a:t> – Church = a building where people meet</a:t>
            </a:r>
          </a:p>
        </p:txBody>
      </p:sp>
    </p:spTree>
    <p:extLst>
      <p:ext uri="{BB962C8B-B14F-4D97-AF65-F5344CB8AC3E}">
        <p14:creationId xmlns:p14="http://schemas.microsoft.com/office/powerpoint/2010/main" val="2347694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4963C-7CEE-4357-A426-0CD5459D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Same with bible terms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CEF9C-6C91-4D6C-BD38-0A436AB6B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Marriage</a:t>
            </a:r>
          </a:p>
          <a:p>
            <a:r>
              <a:rPr lang="en-US" sz="3200" b="1" dirty="0"/>
              <a:t>Bible – </a:t>
            </a:r>
            <a:r>
              <a:rPr lang="en-US" sz="3200" dirty="0"/>
              <a:t>Leave parents, cleave (stick to) each other</a:t>
            </a:r>
            <a:br>
              <a:rPr lang="en-US" sz="3200" dirty="0"/>
            </a:br>
            <a:endParaRPr lang="en-US" sz="3200" dirty="0"/>
          </a:p>
          <a:p>
            <a:r>
              <a:rPr lang="en-US" sz="3200" b="1" dirty="0"/>
              <a:t>Bible – </a:t>
            </a:r>
            <a:r>
              <a:rPr lang="en-US" sz="3200" dirty="0"/>
              <a:t>One male and one female</a:t>
            </a:r>
            <a:br>
              <a:rPr lang="en-US" sz="3200" dirty="0"/>
            </a:br>
            <a:endParaRPr lang="en-US" sz="3200" dirty="0"/>
          </a:p>
          <a:p>
            <a:r>
              <a:rPr lang="en-US" sz="3200" b="1" dirty="0"/>
              <a:t>Bible – </a:t>
            </a:r>
            <a:r>
              <a:rPr lang="en-US" sz="3200" dirty="0"/>
              <a:t>Obey legal requirements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747363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4963C-7CEE-4357-A426-0CD5459D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Same with bible terms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CEF9C-6C91-4D6C-BD38-0A436AB6B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Marriage</a:t>
            </a:r>
          </a:p>
          <a:p>
            <a:r>
              <a:rPr lang="en-US" sz="3200" b="1" dirty="0"/>
              <a:t>Bible – </a:t>
            </a:r>
            <a:r>
              <a:rPr lang="en-US" sz="3200" dirty="0"/>
              <a:t>Leave parents, cleave (stick to) each other</a:t>
            </a:r>
          </a:p>
          <a:p>
            <a:r>
              <a:rPr lang="en-US" sz="3200" b="1" dirty="0"/>
              <a:t>Bible – </a:t>
            </a:r>
            <a:r>
              <a:rPr lang="en-US" sz="3200" dirty="0"/>
              <a:t>One male and one female</a:t>
            </a:r>
          </a:p>
          <a:p>
            <a:r>
              <a:rPr lang="en-US" sz="3200" b="1" dirty="0"/>
              <a:t>Bible – </a:t>
            </a:r>
            <a:r>
              <a:rPr lang="en-US" sz="3200" dirty="0"/>
              <a:t>Obey legal requirements</a:t>
            </a:r>
          </a:p>
          <a:p>
            <a:r>
              <a:rPr lang="en-US" sz="3200" b="1" dirty="0"/>
              <a:t>World – </a:t>
            </a:r>
            <a:r>
              <a:rPr lang="en-US" sz="3200" dirty="0"/>
              <a:t>Just a paper</a:t>
            </a:r>
          </a:p>
          <a:p>
            <a:r>
              <a:rPr lang="en-US" sz="3200" b="1" dirty="0"/>
              <a:t>World – </a:t>
            </a:r>
            <a:r>
              <a:rPr lang="en-US" sz="3200" dirty="0"/>
              <a:t>Live together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90125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68</TotalTime>
  <Words>439</Words>
  <Application>Microsoft Office PowerPoint</Application>
  <PresentationFormat>Widescreen</PresentationFormat>
  <Paragraphs>90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Century Gothic</vt:lpstr>
      <vt:lpstr>Vapor Trail</vt:lpstr>
      <vt:lpstr>genericide</vt:lpstr>
      <vt:lpstr>PowerPoint Presentation</vt:lpstr>
      <vt:lpstr>Genericide = killing a trademark</vt:lpstr>
      <vt:lpstr>Same with bible terms</vt:lpstr>
      <vt:lpstr>Same with bible terms</vt:lpstr>
      <vt:lpstr>Same with bible terms</vt:lpstr>
      <vt:lpstr>Same with bible terms</vt:lpstr>
      <vt:lpstr>Same with bible terms</vt:lpstr>
      <vt:lpstr>Same with bible terms</vt:lpstr>
      <vt:lpstr>Same with bible terms</vt:lpstr>
      <vt:lpstr>Same with bible terms</vt:lpstr>
      <vt:lpstr>Same with bible terms</vt:lpstr>
      <vt:lpstr>Same with bible terms</vt:lpstr>
      <vt:lpstr>Same with bible terms</vt:lpstr>
      <vt:lpstr>Same with bible terms</vt:lpstr>
      <vt:lpstr>genericide</vt:lpstr>
      <vt:lpstr>genericide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genericide</dc:title>
  <dc:creator>Manly Luscommbe</dc:creator>
  <cp:lastModifiedBy>Manly Luscommbe</cp:lastModifiedBy>
  <cp:revision>10</cp:revision>
  <dcterms:created xsi:type="dcterms:W3CDTF">2019-04-18T19:12:55Z</dcterms:created>
  <dcterms:modified xsi:type="dcterms:W3CDTF">2019-04-18T20:21:43Z</dcterms:modified>
</cp:coreProperties>
</file>