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52BFD9-796E-436C-AB7B-9A30D60FE52E}" v="63" dt="2023-08-17T23:52:34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ED52BFD9-796E-436C-AB7B-9A30D60FE52E}"/>
    <pc:docChg chg="custSel addSld modSld modMainMaster">
      <pc:chgData name="Account Update" userId="d66a401e1e7a39bf" providerId="LiveId" clId="{ED52BFD9-796E-436C-AB7B-9A30D60FE52E}" dt="2023-08-17T23:52:34.242" v="2361" actId="14100"/>
      <pc:docMkLst>
        <pc:docMk/>
      </pc:docMkLst>
      <pc:sldChg chg="modSp mod modTransition">
        <pc:chgData name="Account Update" userId="d66a401e1e7a39bf" providerId="LiveId" clId="{ED52BFD9-796E-436C-AB7B-9A30D60FE52E}" dt="2023-08-17T23:08:28.268" v="2251"/>
        <pc:sldMkLst>
          <pc:docMk/>
          <pc:sldMk cId="2771276481" sldId="256"/>
        </pc:sldMkLst>
        <pc:spChg chg="mod">
          <ac:chgData name="Account Update" userId="d66a401e1e7a39bf" providerId="LiveId" clId="{ED52BFD9-796E-436C-AB7B-9A30D60FE52E}" dt="2023-08-17T23:07:30.083" v="2248" actId="20577"/>
          <ac:spMkLst>
            <pc:docMk/>
            <pc:sldMk cId="2771276481" sldId="256"/>
            <ac:spMk id="3" creationId="{8A6881DB-63AD-817B-C6CD-DFDD4CBDE3AF}"/>
          </ac:spMkLst>
        </pc:spChg>
      </pc:sldChg>
      <pc:sldChg chg="addSp modSp new mod modTransition">
        <pc:chgData name="Account Update" userId="d66a401e1e7a39bf" providerId="LiveId" clId="{ED52BFD9-796E-436C-AB7B-9A30D60FE52E}" dt="2023-08-17T23:30:05.253" v="2297" actId="20577"/>
        <pc:sldMkLst>
          <pc:docMk/>
          <pc:sldMk cId="1597519455" sldId="257"/>
        </pc:sldMkLst>
        <pc:spChg chg="mod">
          <ac:chgData name="Account Update" userId="d66a401e1e7a39bf" providerId="LiveId" clId="{ED52BFD9-796E-436C-AB7B-9A30D60FE52E}" dt="2023-08-17T15:20:47.044" v="26" actId="20577"/>
          <ac:spMkLst>
            <pc:docMk/>
            <pc:sldMk cId="1597519455" sldId="257"/>
            <ac:spMk id="2" creationId="{B310CEFE-D9AD-72B1-F7AE-B54E1B41F2C6}"/>
          </ac:spMkLst>
        </pc:spChg>
        <pc:spChg chg="mod">
          <ac:chgData name="Account Update" userId="d66a401e1e7a39bf" providerId="LiveId" clId="{ED52BFD9-796E-436C-AB7B-9A30D60FE52E}" dt="2023-08-17T23:30:05.253" v="2297" actId="20577"/>
          <ac:spMkLst>
            <pc:docMk/>
            <pc:sldMk cId="1597519455" sldId="257"/>
            <ac:spMk id="3" creationId="{B35E892F-7902-5027-4EE1-0351575D1A55}"/>
          </ac:spMkLst>
        </pc:spChg>
        <pc:picChg chg="add mod">
          <ac:chgData name="Account Update" userId="d66a401e1e7a39bf" providerId="LiveId" clId="{ED52BFD9-796E-436C-AB7B-9A30D60FE52E}" dt="2023-08-17T15:25:39.035" v="262" actId="1076"/>
          <ac:picMkLst>
            <pc:docMk/>
            <pc:sldMk cId="1597519455" sldId="257"/>
            <ac:picMk id="2050" creationId="{56A2AB4D-0EE4-53C0-43FB-C2CC1C6EA2B0}"/>
          </ac:picMkLst>
        </pc:picChg>
      </pc:sldChg>
      <pc:sldChg chg="addSp modSp new mod modTransition">
        <pc:chgData name="Account Update" userId="d66a401e1e7a39bf" providerId="LiveId" clId="{ED52BFD9-796E-436C-AB7B-9A30D60FE52E}" dt="2023-08-17T23:08:28.268" v="2251"/>
        <pc:sldMkLst>
          <pc:docMk/>
          <pc:sldMk cId="1515043143" sldId="258"/>
        </pc:sldMkLst>
        <pc:spChg chg="mod">
          <ac:chgData name="Account Update" userId="d66a401e1e7a39bf" providerId="LiveId" clId="{ED52BFD9-796E-436C-AB7B-9A30D60FE52E}" dt="2023-08-17T21:14:25.252" v="364" actId="20577"/>
          <ac:spMkLst>
            <pc:docMk/>
            <pc:sldMk cId="1515043143" sldId="258"/>
            <ac:spMk id="2" creationId="{1F89005C-82F6-E4FC-0F26-2DA45659D34C}"/>
          </ac:spMkLst>
        </pc:spChg>
        <pc:spChg chg="mod">
          <ac:chgData name="Account Update" userId="d66a401e1e7a39bf" providerId="LiveId" clId="{ED52BFD9-796E-436C-AB7B-9A30D60FE52E}" dt="2023-08-17T21:18:25.587" v="498" actId="14100"/>
          <ac:spMkLst>
            <pc:docMk/>
            <pc:sldMk cId="1515043143" sldId="258"/>
            <ac:spMk id="3" creationId="{B6A366B7-0347-BD80-E63E-C7B59F8F3FE4}"/>
          </ac:spMkLst>
        </pc:spChg>
        <pc:picChg chg="add mod">
          <ac:chgData name="Account Update" userId="d66a401e1e7a39bf" providerId="LiveId" clId="{ED52BFD9-796E-436C-AB7B-9A30D60FE52E}" dt="2023-08-17T21:18:04.909" v="495" actId="14100"/>
          <ac:picMkLst>
            <pc:docMk/>
            <pc:sldMk cId="1515043143" sldId="258"/>
            <ac:picMk id="3074" creationId="{6965E2CF-218A-72C6-39E6-EF30FE8A2B3D}"/>
          </ac:picMkLst>
        </pc:picChg>
      </pc:sldChg>
      <pc:sldChg chg="addSp delSp modSp add mod modTransition">
        <pc:chgData name="Account Update" userId="d66a401e1e7a39bf" providerId="LiveId" clId="{ED52BFD9-796E-436C-AB7B-9A30D60FE52E}" dt="2023-08-17T23:08:28.268" v="2251"/>
        <pc:sldMkLst>
          <pc:docMk/>
          <pc:sldMk cId="3723472940" sldId="259"/>
        </pc:sldMkLst>
        <pc:spChg chg="mod">
          <ac:chgData name="Account Update" userId="d66a401e1e7a39bf" providerId="LiveId" clId="{ED52BFD9-796E-436C-AB7B-9A30D60FE52E}" dt="2023-08-17T22:15:43.221" v="1907" actId="20577"/>
          <ac:spMkLst>
            <pc:docMk/>
            <pc:sldMk cId="3723472940" sldId="259"/>
            <ac:spMk id="3" creationId="{B6A366B7-0347-BD80-E63E-C7B59F8F3FE4}"/>
          </ac:spMkLst>
        </pc:spChg>
        <pc:picChg chg="del">
          <ac:chgData name="Account Update" userId="d66a401e1e7a39bf" providerId="LiveId" clId="{ED52BFD9-796E-436C-AB7B-9A30D60FE52E}" dt="2023-08-17T21:20:00.990" v="627" actId="478"/>
          <ac:picMkLst>
            <pc:docMk/>
            <pc:sldMk cId="3723472940" sldId="259"/>
            <ac:picMk id="3074" creationId="{6965E2CF-218A-72C6-39E6-EF30FE8A2B3D}"/>
          </ac:picMkLst>
        </pc:picChg>
        <pc:picChg chg="add mod">
          <ac:chgData name="Account Update" userId="d66a401e1e7a39bf" providerId="LiveId" clId="{ED52BFD9-796E-436C-AB7B-9A30D60FE52E}" dt="2023-08-17T21:21:20.745" v="632" actId="14100"/>
          <ac:picMkLst>
            <pc:docMk/>
            <pc:sldMk cId="3723472940" sldId="259"/>
            <ac:picMk id="4098" creationId="{98E071DB-868C-1A04-B30A-F4FCA8D91E3B}"/>
          </ac:picMkLst>
        </pc:picChg>
      </pc:sldChg>
      <pc:sldChg chg="addSp delSp modSp add mod modTransition">
        <pc:chgData name="Account Update" userId="d66a401e1e7a39bf" providerId="LiveId" clId="{ED52BFD9-796E-436C-AB7B-9A30D60FE52E}" dt="2023-08-17T23:08:28.268" v="2251"/>
        <pc:sldMkLst>
          <pc:docMk/>
          <pc:sldMk cId="4190742672" sldId="260"/>
        </pc:sldMkLst>
        <pc:spChg chg="mod">
          <ac:chgData name="Account Update" userId="d66a401e1e7a39bf" providerId="LiveId" clId="{ED52BFD9-796E-436C-AB7B-9A30D60FE52E}" dt="2023-08-17T21:25:23.451" v="734" actId="20577"/>
          <ac:spMkLst>
            <pc:docMk/>
            <pc:sldMk cId="4190742672" sldId="260"/>
            <ac:spMk id="3" creationId="{B6A366B7-0347-BD80-E63E-C7B59F8F3FE4}"/>
          </ac:spMkLst>
        </pc:spChg>
        <pc:picChg chg="del mod">
          <ac:chgData name="Account Update" userId="d66a401e1e7a39bf" providerId="LiveId" clId="{ED52BFD9-796E-436C-AB7B-9A30D60FE52E}" dt="2023-08-17T22:22:28.181" v="1917" actId="478"/>
          <ac:picMkLst>
            <pc:docMk/>
            <pc:sldMk cId="4190742672" sldId="260"/>
            <ac:picMk id="4098" creationId="{98E071DB-868C-1A04-B30A-F4FCA8D91E3B}"/>
          </ac:picMkLst>
        </pc:picChg>
        <pc:picChg chg="add del">
          <ac:chgData name="Account Update" userId="d66a401e1e7a39bf" providerId="LiveId" clId="{ED52BFD9-796E-436C-AB7B-9A30D60FE52E}" dt="2023-08-17T22:22:28.181" v="1917" actId="478"/>
          <ac:picMkLst>
            <pc:docMk/>
            <pc:sldMk cId="4190742672" sldId="260"/>
            <ac:picMk id="5122" creationId="{0D922077-D9FA-C32D-D22E-E109627277D8}"/>
          </ac:picMkLst>
        </pc:picChg>
        <pc:picChg chg="add mod">
          <ac:chgData name="Account Update" userId="d66a401e1e7a39bf" providerId="LiveId" clId="{ED52BFD9-796E-436C-AB7B-9A30D60FE52E}" dt="2023-08-17T22:22:55.578" v="1923" actId="14100"/>
          <ac:picMkLst>
            <pc:docMk/>
            <pc:sldMk cId="4190742672" sldId="260"/>
            <ac:picMk id="5124" creationId="{AB937A6A-3545-F4D9-DB62-3657FF8E7E95}"/>
          </ac:picMkLst>
        </pc:picChg>
      </pc:sldChg>
      <pc:sldChg chg="delSp modSp add mod modTransition">
        <pc:chgData name="Account Update" userId="d66a401e1e7a39bf" providerId="LiveId" clId="{ED52BFD9-796E-436C-AB7B-9A30D60FE52E}" dt="2023-08-17T23:08:28.268" v="2251"/>
        <pc:sldMkLst>
          <pc:docMk/>
          <pc:sldMk cId="2329517297" sldId="261"/>
        </pc:sldMkLst>
        <pc:spChg chg="mod">
          <ac:chgData name="Account Update" userId="d66a401e1e7a39bf" providerId="LiveId" clId="{ED52BFD9-796E-436C-AB7B-9A30D60FE52E}" dt="2023-08-17T22:12:06.102" v="1901" actId="20577"/>
          <ac:spMkLst>
            <pc:docMk/>
            <pc:sldMk cId="2329517297" sldId="261"/>
            <ac:spMk id="3" creationId="{B6A366B7-0347-BD80-E63E-C7B59F8F3FE4}"/>
          </ac:spMkLst>
        </pc:spChg>
        <pc:picChg chg="del">
          <ac:chgData name="Account Update" userId="d66a401e1e7a39bf" providerId="LiveId" clId="{ED52BFD9-796E-436C-AB7B-9A30D60FE52E}" dt="2023-08-17T21:26:24.886" v="790" actId="478"/>
          <ac:picMkLst>
            <pc:docMk/>
            <pc:sldMk cId="2329517297" sldId="261"/>
            <ac:picMk id="4098" creationId="{98E071DB-868C-1A04-B30A-F4FCA8D91E3B}"/>
          </ac:picMkLst>
        </pc:picChg>
      </pc:sldChg>
      <pc:sldChg chg="addSp modSp add mod modTransition">
        <pc:chgData name="Account Update" userId="d66a401e1e7a39bf" providerId="LiveId" clId="{ED52BFD9-796E-436C-AB7B-9A30D60FE52E}" dt="2023-08-17T23:49:43.491" v="2357" actId="20577"/>
        <pc:sldMkLst>
          <pc:docMk/>
          <pc:sldMk cId="570975309" sldId="262"/>
        </pc:sldMkLst>
        <pc:spChg chg="mod">
          <ac:chgData name="Account Update" userId="d66a401e1e7a39bf" providerId="LiveId" clId="{ED52BFD9-796E-436C-AB7B-9A30D60FE52E}" dt="2023-08-17T21:28:09.362" v="895" actId="20577"/>
          <ac:spMkLst>
            <pc:docMk/>
            <pc:sldMk cId="570975309" sldId="262"/>
            <ac:spMk id="2" creationId="{1F89005C-82F6-E4FC-0F26-2DA45659D34C}"/>
          </ac:spMkLst>
        </pc:spChg>
        <pc:spChg chg="mod">
          <ac:chgData name="Account Update" userId="d66a401e1e7a39bf" providerId="LiveId" clId="{ED52BFD9-796E-436C-AB7B-9A30D60FE52E}" dt="2023-08-17T23:49:43.491" v="2357" actId="20577"/>
          <ac:spMkLst>
            <pc:docMk/>
            <pc:sldMk cId="570975309" sldId="262"/>
            <ac:spMk id="3" creationId="{B6A366B7-0347-BD80-E63E-C7B59F8F3FE4}"/>
          </ac:spMkLst>
        </pc:spChg>
        <pc:picChg chg="add mod">
          <ac:chgData name="Account Update" userId="d66a401e1e7a39bf" providerId="LiveId" clId="{ED52BFD9-796E-436C-AB7B-9A30D60FE52E}" dt="2023-08-17T22:43:19.544" v="2062" actId="14100"/>
          <ac:picMkLst>
            <pc:docMk/>
            <pc:sldMk cId="570975309" sldId="262"/>
            <ac:picMk id="6146" creationId="{3D509A42-D786-052E-6F0D-D00DDD6D61DE}"/>
          </ac:picMkLst>
        </pc:picChg>
      </pc:sldChg>
      <pc:sldChg chg="addSp modSp add mod modTransition">
        <pc:chgData name="Account Update" userId="d66a401e1e7a39bf" providerId="LiveId" clId="{ED52BFD9-796E-436C-AB7B-9A30D60FE52E}" dt="2023-08-17T23:08:28.268" v="2251"/>
        <pc:sldMkLst>
          <pc:docMk/>
          <pc:sldMk cId="2727243360" sldId="263"/>
        </pc:sldMkLst>
        <pc:spChg chg="mod">
          <ac:chgData name="Account Update" userId="d66a401e1e7a39bf" providerId="LiveId" clId="{ED52BFD9-796E-436C-AB7B-9A30D60FE52E}" dt="2023-08-17T22:49:48.299" v="2093" actId="14100"/>
          <ac:spMkLst>
            <pc:docMk/>
            <pc:sldMk cId="2727243360" sldId="263"/>
            <ac:spMk id="3" creationId="{B6A366B7-0347-BD80-E63E-C7B59F8F3FE4}"/>
          </ac:spMkLst>
        </pc:spChg>
        <pc:picChg chg="add mod">
          <ac:chgData name="Account Update" userId="d66a401e1e7a39bf" providerId="LiveId" clId="{ED52BFD9-796E-436C-AB7B-9A30D60FE52E}" dt="2023-08-17T22:49:56.048" v="2094" actId="1076"/>
          <ac:picMkLst>
            <pc:docMk/>
            <pc:sldMk cId="2727243360" sldId="263"/>
            <ac:picMk id="7170" creationId="{280E0DD8-A0A4-3BDF-ED8D-F88D1CB57D5D}"/>
          </ac:picMkLst>
        </pc:picChg>
      </pc:sldChg>
      <pc:sldChg chg="addSp delSp modSp add mod modTransition">
        <pc:chgData name="Account Update" userId="d66a401e1e7a39bf" providerId="LiveId" clId="{ED52BFD9-796E-436C-AB7B-9A30D60FE52E}" dt="2023-08-17T23:52:34.242" v="2361" actId="14100"/>
        <pc:sldMkLst>
          <pc:docMk/>
          <pc:sldMk cId="779470032" sldId="264"/>
        </pc:sldMkLst>
        <pc:spChg chg="mod">
          <ac:chgData name="Account Update" userId="d66a401e1e7a39bf" providerId="LiveId" clId="{ED52BFD9-796E-436C-AB7B-9A30D60FE52E}" dt="2023-08-17T22:50:38.572" v="2123" actId="20577"/>
          <ac:spMkLst>
            <pc:docMk/>
            <pc:sldMk cId="779470032" sldId="264"/>
            <ac:spMk id="3" creationId="{B6A366B7-0347-BD80-E63E-C7B59F8F3FE4}"/>
          </ac:spMkLst>
        </pc:spChg>
        <pc:picChg chg="add del mod">
          <ac:chgData name="Account Update" userId="d66a401e1e7a39bf" providerId="LiveId" clId="{ED52BFD9-796E-436C-AB7B-9A30D60FE52E}" dt="2023-08-17T23:52:20.698" v="2359" actId="478"/>
          <ac:picMkLst>
            <pc:docMk/>
            <pc:sldMk cId="779470032" sldId="264"/>
            <ac:picMk id="8194" creationId="{36A1C4F0-69BF-3867-F23F-4654E296A583}"/>
          </ac:picMkLst>
        </pc:picChg>
        <pc:picChg chg="add mod">
          <ac:chgData name="Account Update" userId="d66a401e1e7a39bf" providerId="LiveId" clId="{ED52BFD9-796E-436C-AB7B-9A30D60FE52E}" dt="2023-08-17T23:52:34.242" v="2361" actId="14100"/>
          <ac:picMkLst>
            <pc:docMk/>
            <pc:sldMk cId="779470032" sldId="264"/>
            <ac:picMk id="8196" creationId="{4E395DEA-2A8D-E99E-2EE7-D1391E0CF221}"/>
          </ac:picMkLst>
        </pc:picChg>
      </pc:sldChg>
      <pc:sldChg chg="addSp delSp modSp add mod modTransition">
        <pc:chgData name="Account Update" userId="d66a401e1e7a39bf" providerId="LiveId" clId="{ED52BFD9-796E-436C-AB7B-9A30D60FE52E}" dt="2023-08-17T23:43:42.898" v="2342" actId="1076"/>
        <pc:sldMkLst>
          <pc:docMk/>
          <pc:sldMk cId="957525293" sldId="265"/>
        </pc:sldMkLst>
        <pc:spChg chg="mod">
          <ac:chgData name="Account Update" userId="d66a401e1e7a39bf" providerId="LiveId" clId="{ED52BFD9-796E-436C-AB7B-9A30D60FE52E}" dt="2023-08-17T23:42:31.831" v="2335" actId="20577"/>
          <ac:spMkLst>
            <pc:docMk/>
            <pc:sldMk cId="957525293" sldId="265"/>
            <ac:spMk id="3" creationId="{B6A366B7-0347-BD80-E63E-C7B59F8F3FE4}"/>
          </ac:spMkLst>
        </pc:spChg>
        <pc:picChg chg="add del mod">
          <ac:chgData name="Account Update" userId="d66a401e1e7a39bf" providerId="LiveId" clId="{ED52BFD9-796E-436C-AB7B-9A30D60FE52E}" dt="2023-08-17T23:43:25.165" v="2338" actId="478"/>
          <ac:picMkLst>
            <pc:docMk/>
            <pc:sldMk cId="957525293" sldId="265"/>
            <ac:picMk id="9218" creationId="{F1DA02B9-F520-69A4-E8C8-3EF8DE06206A}"/>
          </ac:picMkLst>
        </pc:picChg>
        <pc:picChg chg="add del mod">
          <ac:chgData name="Account Update" userId="d66a401e1e7a39bf" providerId="LiveId" clId="{ED52BFD9-796E-436C-AB7B-9A30D60FE52E}" dt="2023-08-17T23:43:25.165" v="2338" actId="478"/>
          <ac:picMkLst>
            <pc:docMk/>
            <pc:sldMk cId="957525293" sldId="265"/>
            <ac:picMk id="9220" creationId="{D7D8FEDF-A2CE-A029-452C-8C3B690DA05C}"/>
          </ac:picMkLst>
        </pc:picChg>
        <pc:picChg chg="add mod">
          <ac:chgData name="Account Update" userId="d66a401e1e7a39bf" providerId="LiveId" clId="{ED52BFD9-796E-436C-AB7B-9A30D60FE52E}" dt="2023-08-17T23:43:42.898" v="2342" actId="1076"/>
          <ac:picMkLst>
            <pc:docMk/>
            <pc:sldMk cId="957525293" sldId="265"/>
            <ac:picMk id="9222" creationId="{D29EEFB3-55C9-8687-CC55-6DBC00C6B5A5}"/>
          </ac:picMkLst>
        </pc:picChg>
      </pc:sldChg>
      <pc:sldChg chg="modSp add mod modTransition">
        <pc:chgData name="Account Update" userId="d66a401e1e7a39bf" providerId="LiveId" clId="{ED52BFD9-796E-436C-AB7B-9A30D60FE52E}" dt="2023-08-17T23:08:28.268" v="2251"/>
        <pc:sldMkLst>
          <pc:docMk/>
          <pc:sldMk cId="2896343092" sldId="266"/>
        </pc:sldMkLst>
        <pc:spChg chg="mod">
          <ac:chgData name="Account Update" userId="d66a401e1e7a39bf" providerId="LiveId" clId="{ED52BFD9-796E-436C-AB7B-9A30D60FE52E}" dt="2023-08-17T22:25:39.802" v="1949" actId="20577"/>
          <ac:spMkLst>
            <pc:docMk/>
            <pc:sldMk cId="2896343092" sldId="266"/>
            <ac:spMk id="2" creationId="{1F89005C-82F6-E4FC-0F26-2DA45659D34C}"/>
          </ac:spMkLst>
        </pc:spChg>
        <pc:spChg chg="mod">
          <ac:chgData name="Account Update" userId="d66a401e1e7a39bf" providerId="LiveId" clId="{ED52BFD9-796E-436C-AB7B-9A30D60FE52E}" dt="2023-08-17T22:59:04.336" v="2236" actId="20577"/>
          <ac:spMkLst>
            <pc:docMk/>
            <pc:sldMk cId="2896343092" sldId="266"/>
            <ac:spMk id="3" creationId="{B6A366B7-0347-BD80-E63E-C7B59F8F3FE4}"/>
          </ac:spMkLst>
        </pc:spChg>
      </pc:sldChg>
      <pc:sldMasterChg chg="modTransition modSldLayout">
        <pc:chgData name="Account Update" userId="d66a401e1e7a39bf" providerId="LiveId" clId="{ED52BFD9-796E-436C-AB7B-9A30D60FE52E}" dt="2023-08-17T23:08:28.268" v="2251"/>
        <pc:sldMasterMkLst>
          <pc:docMk/>
          <pc:sldMasterMk cId="0" sldId="2147483648"/>
        </pc:sldMasterMkLst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61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62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67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68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69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70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72"/>
          </pc:sldLayoutMkLst>
        </pc:sldLayoutChg>
        <pc:sldLayoutChg chg="modTransition">
          <pc:chgData name="Account Update" userId="d66a401e1e7a39bf" providerId="LiveId" clId="{ED52BFD9-796E-436C-AB7B-9A30D60FE52E}" dt="2023-08-17T23:08:28.268" v="2251"/>
          <pc:sldLayoutMkLst>
            <pc:docMk/>
            <pc:sldMasterMk cId="0" sldId="2147483648"/>
            <pc:sldLayoutMk cId="0" sldId="214748367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643A2-67DA-BE9C-B0A6-9A8C7C89A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931334"/>
            <a:ext cx="4771712" cy="1879600"/>
          </a:xfrm>
        </p:spPr>
        <p:txBody>
          <a:bodyPr/>
          <a:lstStyle/>
          <a:p>
            <a:r>
              <a:rPr lang="en-US" dirty="0"/>
              <a:t>A Gathering of Strangers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881DB-63AD-817B-C6CD-DFDD4CBDE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054599"/>
            <a:ext cx="8825658" cy="86142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The levels of relationships and worship</a:t>
            </a:r>
          </a:p>
        </p:txBody>
      </p:sp>
      <p:pic>
        <p:nvPicPr>
          <p:cNvPr id="1026" name="Picture 2" descr="Image result for crowd of people st church">
            <a:extLst>
              <a:ext uri="{FF2B5EF4-FFF2-40B4-BE49-F238E27FC236}">
                <a16:creationId xmlns:a16="http://schemas.microsoft.com/office/drawing/2014/main" id="{4DAC592A-C596-0937-02E8-FE7E7727B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335" y="1223370"/>
            <a:ext cx="5283198" cy="347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276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005C-82F6-E4FC-0F26-2DA45659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Levels of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6B7-0347-BD80-E63E-C7B59F8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499"/>
            <a:ext cx="6752912" cy="3966633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4 Family</a:t>
            </a:r>
          </a:p>
          <a:p>
            <a:r>
              <a:rPr lang="en-US" sz="2800" b="1" dirty="0"/>
              <a:t>Have fellowship with the family of God</a:t>
            </a:r>
          </a:p>
          <a:p>
            <a:r>
              <a:rPr lang="en-US" sz="2800" b="1" dirty="0"/>
              <a:t>Enjoy the time together</a:t>
            </a:r>
          </a:p>
          <a:p>
            <a:r>
              <a:rPr lang="en-US" sz="2800" b="1" dirty="0"/>
              <a:t>Benefit by growing your faith</a:t>
            </a:r>
          </a:p>
          <a:p>
            <a:r>
              <a:rPr lang="en-US" sz="2800" b="1" dirty="0"/>
              <a:t>Improve your spiritual life, help with problems in life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  <p:pic>
        <p:nvPicPr>
          <p:cNvPr id="9222" name="Picture 6" descr="Image result for family">
            <a:extLst>
              <a:ext uri="{FF2B5EF4-FFF2-40B4-BE49-F238E27FC236}">
                <a16:creationId xmlns:a16="http://schemas.microsoft.com/office/drawing/2014/main" id="{D29EEFB3-55C9-8687-CC55-6DBC00C6B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867" y="3205549"/>
            <a:ext cx="4128618" cy="276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525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005C-82F6-E4FC-0F26-2DA45659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and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6B7-0347-BD80-E63E-C7B59F8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499"/>
            <a:ext cx="10308912" cy="3966633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/>
              <a:t>As social beings</a:t>
            </a:r>
            <a:r>
              <a:rPr lang="en-US" sz="4000" b="1" dirty="0"/>
              <a:t>, we need relationships, friends, and family.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000" b="1" u="sng" dirty="0"/>
              <a:t>As spiritual beings</a:t>
            </a:r>
            <a:r>
              <a:rPr lang="en-US" sz="4000" b="1" dirty="0"/>
              <a:t>, we need fellowship with God in worship.</a:t>
            </a:r>
          </a:p>
        </p:txBody>
      </p:sp>
    </p:spTree>
    <p:extLst>
      <p:ext uri="{BB962C8B-B14F-4D97-AF65-F5344CB8AC3E}">
        <p14:creationId xmlns:p14="http://schemas.microsoft.com/office/powerpoint/2010/main" val="2896343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0CEFE-D9AD-72B1-F7AE-B54E1B41F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know your neighbor?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892F-7902-5027-4EE1-0351575D1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499"/>
            <a:ext cx="6312646" cy="3881967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We go from house to attached garage, open the garage door with a remote opener from inside the car, go to drive-thru for breakfast, and go back in the house the same way.</a:t>
            </a:r>
          </a:p>
          <a:p>
            <a:r>
              <a:rPr lang="en-US" sz="2800" b="1" dirty="0"/>
              <a:t>We text instead of talk.</a:t>
            </a:r>
          </a:p>
          <a:p>
            <a:r>
              <a:rPr lang="en-US" sz="2800" b="1" dirty="0"/>
              <a:t>We are losing contact with people and with God.</a:t>
            </a:r>
          </a:p>
        </p:txBody>
      </p:sp>
      <p:pic>
        <p:nvPicPr>
          <p:cNvPr id="2050" name="Picture 2" descr="Image result for garage doors closed">
            <a:extLst>
              <a:ext uri="{FF2B5EF4-FFF2-40B4-BE49-F238E27FC236}">
                <a16:creationId xmlns:a16="http://schemas.microsoft.com/office/drawing/2014/main" id="{56A2AB4D-0EE4-53C0-43FB-C2CC1C6EA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2603499"/>
            <a:ext cx="4242588" cy="294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519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005C-82F6-E4FC-0F26-2DA45659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Levels of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6B7-0347-BD80-E63E-C7B59F8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4941046" cy="3611034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Celebration</a:t>
            </a:r>
          </a:p>
          <a:p>
            <a:r>
              <a:rPr lang="en-US" sz="2800" b="1" dirty="0"/>
              <a:t>It does not matter who else is there</a:t>
            </a:r>
          </a:p>
          <a:p>
            <a:r>
              <a:rPr lang="en-US" sz="2800" b="1" dirty="0"/>
              <a:t>You don’t know who they are</a:t>
            </a:r>
          </a:p>
          <a:p>
            <a:r>
              <a:rPr lang="en-US" sz="2800" b="1" dirty="0"/>
              <a:t>You don’t care what problems they have</a:t>
            </a:r>
          </a:p>
          <a:p>
            <a:endParaRPr lang="en-US" sz="2800" b="1" dirty="0"/>
          </a:p>
        </p:txBody>
      </p:sp>
      <p:pic>
        <p:nvPicPr>
          <p:cNvPr id="3074" name="Picture 2" descr="Image result for concert">
            <a:extLst>
              <a:ext uri="{FF2B5EF4-FFF2-40B4-BE49-F238E27FC236}">
                <a16:creationId xmlns:a16="http://schemas.microsoft.com/office/drawing/2014/main" id="{6965E2CF-218A-72C6-39E6-EF30FE8A2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667" y="2463931"/>
            <a:ext cx="5531465" cy="412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043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005C-82F6-E4FC-0F26-2DA45659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Levels of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6B7-0347-BD80-E63E-C7B59F8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4941046" cy="3611034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Congregation</a:t>
            </a:r>
          </a:p>
          <a:p>
            <a:r>
              <a:rPr lang="en-US" sz="2800" b="1" dirty="0"/>
              <a:t>You know many by name or face</a:t>
            </a:r>
          </a:p>
          <a:p>
            <a:r>
              <a:rPr lang="en-US" sz="2800" b="1" dirty="0"/>
              <a:t>Hear announcements about them</a:t>
            </a:r>
          </a:p>
          <a:p>
            <a:r>
              <a:rPr lang="en-US" sz="2800" b="1" dirty="0"/>
              <a:t>Speak to them before and after the assembly</a:t>
            </a:r>
          </a:p>
          <a:p>
            <a:endParaRPr lang="en-US" sz="2800" b="1" dirty="0"/>
          </a:p>
        </p:txBody>
      </p:sp>
      <p:pic>
        <p:nvPicPr>
          <p:cNvPr id="4098" name="Picture 2" descr="Image result for congregation">
            <a:extLst>
              <a:ext uri="{FF2B5EF4-FFF2-40B4-BE49-F238E27FC236}">
                <a16:creationId xmlns:a16="http://schemas.microsoft.com/office/drawing/2014/main" id="{98E071DB-868C-1A04-B30A-F4FCA8D91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766" y="2794000"/>
            <a:ext cx="6038051" cy="3826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472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005C-82F6-E4FC-0F26-2DA45659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Levels of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6B7-0347-BD80-E63E-C7B59F8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4941046" cy="3611034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Cell</a:t>
            </a:r>
          </a:p>
          <a:p>
            <a:r>
              <a:rPr lang="en-US" sz="2800" b="1" dirty="0"/>
              <a:t>Small group, eat together</a:t>
            </a:r>
          </a:p>
          <a:p>
            <a:r>
              <a:rPr lang="en-US" sz="2800" b="1" dirty="0"/>
              <a:t>Go out to eat in a small group</a:t>
            </a:r>
          </a:p>
          <a:p>
            <a:r>
              <a:rPr lang="en-US" sz="2800" b="1" dirty="0"/>
              <a:t>Talk, listen, understand how they feel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  <p:pic>
        <p:nvPicPr>
          <p:cNvPr id="5124" name="Picture 4" descr="Image result for small group of people">
            <a:extLst>
              <a:ext uri="{FF2B5EF4-FFF2-40B4-BE49-F238E27FC236}">
                <a16:creationId xmlns:a16="http://schemas.microsoft.com/office/drawing/2014/main" id="{AB937A6A-3545-F4D9-DB62-3657FF8E7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420" y="2603500"/>
            <a:ext cx="4941046" cy="402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74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005C-82F6-E4FC-0F26-2DA45659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Levels of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6B7-0347-BD80-E63E-C7B59F8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10308912" cy="3611034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In the life of Jesus</a:t>
            </a:r>
          </a:p>
          <a:p>
            <a:r>
              <a:rPr lang="en-US" sz="2800" b="1" u="sng" dirty="0"/>
              <a:t>Celebration</a:t>
            </a:r>
            <a:r>
              <a:rPr lang="en-US" sz="2800" b="1" dirty="0"/>
              <a:t> – feed 5,000, taught multitudes</a:t>
            </a:r>
          </a:p>
          <a:p>
            <a:endParaRPr lang="en-US" sz="2800" b="1" dirty="0"/>
          </a:p>
          <a:p>
            <a:r>
              <a:rPr lang="en-US" sz="2800" b="1" u="sng" dirty="0"/>
              <a:t>Congregation</a:t>
            </a:r>
            <a:r>
              <a:rPr lang="en-US" sz="2800" b="1" dirty="0"/>
              <a:t> – house full and overflowing to hear Him</a:t>
            </a:r>
          </a:p>
          <a:p>
            <a:endParaRPr lang="en-US" sz="2800" b="1" dirty="0"/>
          </a:p>
          <a:p>
            <a:r>
              <a:rPr lang="en-US" sz="2800" b="1" u="sng" dirty="0"/>
              <a:t>Cell</a:t>
            </a:r>
            <a:r>
              <a:rPr lang="en-US" sz="2800" b="1" dirty="0"/>
              <a:t> – 12 Apostles, Mary, Martha and Lazarus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29517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005C-82F6-E4FC-0F26-2DA45659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Levels of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6B7-0347-BD80-E63E-C7B59F8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067" y="2603499"/>
            <a:ext cx="7416800" cy="3966633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1 Ballgame</a:t>
            </a:r>
          </a:p>
          <a:p>
            <a:r>
              <a:rPr lang="en-US" sz="2800" b="1" dirty="0"/>
              <a:t>You go to see the show, concert, ballgame</a:t>
            </a:r>
          </a:p>
          <a:p>
            <a:r>
              <a:rPr lang="en-US" sz="2800" b="1" dirty="0"/>
              <a:t>IMPORTANT – the game or the show</a:t>
            </a:r>
          </a:p>
          <a:p>
            <a:r>
              <a:rPr lang="en-US" sz="2800" b="1" dirty="0"/>
              <a:t>NOT IMPORTANT – Who is there, issues in their lives, recent illness, death in family</a:t>
            </a:r>
          </a:p>
          <a:p>
            <a:r>
              <a:rPr lang="en-US" sz="2800" b="1" dirty="0"/>
              <a:t>Do you go for the show, then go home?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  <p:pic>
        <p:nvPicPr>
          <p:cNvPr id="6146" name="Picture 2" descr="Crowd at a Baseball Game 4K Free Stock Video Footage - YouTube">
            <a:extLst>
              <a:ext uri="{FF2B5EF4-FFF2-40B4-BE49-F238E27FC236}">
                <a16:creationId xmlns:a16="http://schemas.microsoft.com/office/drawing/2014/main" id="{3D509A42-D786-052E-6F0D-D00DDD6D6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63" y="3492498"/>
            <a:ext cx="3653838" cy="2188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975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005C-82F6-E4FC-0F26-2DA45659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Levels of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6B7-0347-BD80-E63E-C7B59F8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19867"/>
            <a:ext cx="6465045" cy="4250265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b="1" u="sng" dirty="0"/>
              <a:t>2 Wal-Mart</a:t>
            </a:r>
          </a:p>
          <a:p>
            <a:r>
              <a:rPr lang="en-US" sz="2800" b="1" dirty="0"/>
              <a:t>Look for the bargains</a:t>
            </a:r>
          </a:p>
          <a:p>
            <a:r>
              <a:rPr lang="en-US" sz="2800" b="1" dirty="0"/>
              <a:t>Run into a friend, small talk for a minute</a:t>
            </a:r>
          </a:p>
          <a:p>
            <a:r>
              <a:rPr lang="en-US" sz="2800" b="1" dirty="0"/>
              <a:t>Back to looking for the bargains</a:t>
            </a:r>
          </a:p>
          <a:p>
            <a:endParaRPr lang="en-US" sz="2800" b="1" dirty="0"/>
          </a:p>
          <a:p>
            <a:r>
              <a:rPr lang="en-US" sz="2800" b="1" dirty="0"/>
              <a:t>Christianity is not cheap. </a:t>
            </a:r>
          </a:p>
          <a:p>
            <a:r>
              <a:rPr lang="en-US" sz="2800" b="1" dirty="0"/>
              <a:t>Christ is not on ½ price sale.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  <p:pic>
        <p:nvPicPr>
          <p:cNvPr id="7170" name="Picture 2" descr="Image result for walmart logo">
            <a:extLst>
              <a:ext uri="{FF2B5EF4-FFF2-40B4-BE49-F238E27FC236}">
                <a16:creationId xmlns:a16="http://schemas.microsoft.com/office/drawing/2014/main" id="{280E0DD8-A0A4-3BDF-ED8D-F88D1CB57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767" y="3429000"/>
            <a:ext cx="4131733" cy="280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43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005C-82F6-E4FC-0F26-2DA45659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Levels of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366B7-0347-BD80-E63E-C7B59F8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067" y="2523067"/>
            <a:ext cx="7924800" cy="4047065"/>
          </a:xfrm>
        </p:spPr>
        <p:txBody>
          <a:bodyPr>
            <a:normAutofit fontScale="92500"/>
          </a:bodyPr>
          <a:lstStyle/>
          <a:p>
            <a:pPr algn="ctr"/>
            <a:r>
              <a:rPr lang="en-US" sz="2800" b="1" u="sng" dirty="0"/>
              <a:t>3 Class Reunion</a:t>
            </a:r>
          </a:p>
          <a:p>
            <a:r>
              <a:rPr lang="en-US" sz="2800" b="1" dirty="0"/>
              <a:t>Find out who is divorced, re-married, number of children or grandchildren</a:t>
            </a:r>
          </a:p>
          <a:p>
            <a:r>
              <a:rPr lang="en-US" sz="2800" b="1" dirty="0"/>
              <a:t>Learn who has moved and where, who died</a:t>
            </a:r>
          </a:p>
          <a:p>
            <a:r>
              <a:rPr lang="en-US" sz="2800" b="1" dirty="0"/>
              <a:t>Catch up on the news, who is a success, who is not</a:t>
            </a:r>
          </a:p>
          <a:p>
            <a:r>
              <a:rPr lang="en-US" sz="2800" b="1" dirty="0"/>
              <a:t>At a class reunion, most of your time is noticing how others have changed, look OLD</a:t>
            </a:r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pic>
        <p:nvPicPr>
          <p:cNvPr id="8196" name="Picture 4" descr="Image result for class reunion">
            <a:extLst>
              <a:ext uri="{FF2B5EF4-FFF2-40B4-BE49-F238E27FC236}">
                <a16:creationId xmlns:a16="http://schemas.microsoft.com/office/drawing/2014/main" id="{4E395DEA-2A8D-E99E-2EE7-D1391E0CF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58" y="3191593"/>
            <a:ext cx="3545726" cy="236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470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{F2FF1F3C-8C0F-4CC4-80EC-DFF430F9BC37}tf02900722</Template>
  <TotalTime>518</TotalTime>
  <Words>392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 Boardroom</vt:lpstr>
      <vt:lpstr>A Gathering of Strangers</vt:lpstr>
      <vt:lpstr>Do you know your neighbor?</vt:lpstr>
      <vt:lpstr>3 Levels of Relationships</vt:lpstr>
      <vt:lpstr>3 Levels of Relationships</vt:lpstr>
      <vt:lpstr>3 Levels of Relationships</vt:lpstr>
      <vt:lpstr>3 Levels of Relationships</vt:lpstr>
      <vt:lpstr>4 Levels of Worship</vt:lpstr>
      <vt:lpstr>4 Levels of Worship</vt:lpstr>
      <vt:lpstr>4 Levels of Worship</vt:lpstr>
      <vt:lpstr>4 Levels of Worship</vt:lpstr>
      <vt:lpstr>Relationships and Worship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Gathering of Strangers</dc:title>
  <dc:creator>Account Update</dc:creator>
  <cp:lastModifiedBy>Account Update</cp:lastModifiedBy>
  <cp:revision>1</cp:revision>
  <dcterms:created xsi:type="dcterms:W3CDTF">2023-08-17T15:14:02Z</dcterms:created>
  <dcterms:modified xsi:type="dcterms:W3CDTF">2023-08-17T23:52:39Z</dcterms:modified>
</cp:coreProperties>
</file>