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media/image6.png" ContentType="image/png"/>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Lst>
  <p:sldSz cx="10080625" cy="567055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25" name="PlaceHolder 2"/>
          <p:cNvSpPr>
            <a:spLocks noGrp="1"/>
          </p:cNvSpPr>
          <p:nvPr>
            <p:ph type="body"/>
          </p:nvPr>
        </p:nvSpPr>
        <p:spPr>
          <a:xfrm>
            <a:off x="504000" y="1326600"/>
            <a:ext cx="9072000" cy="1568520"/>
          </a:xfrm>
          <a:prstGeom prst="rect">
            <a:avLst/>
          </a:prstGeom>
        </p:spPr>
        <p:txBody>
          <a:bodyPr lIns="0" rIns="0" tIns="0" bIns="0"/>
          <a:p>
            <a:endParaRPr/>
          </a:p>
        </p:txBody>
      </p:sp>
      <p:sp>
        <p:nvSpPr>
          <p:cNvPr id="26" name="PlaceHolder 3"/>
          <p:cNvSpPr>
            <a:spLocks noGrp="1"/>
          </p:cNvSpPr>
          <p:nvPr>
            <p:ph type="body"/>
          </p:nvPr>
        </p:nvSpPr>
        <p:spPr>
          <a:xfrm>
            <a:off x="504000" y="3044520"/>
            <a:ext cx="9072000" cy="156852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28"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29"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30" name="PlaceHolder 4"/>
          <p:cNvSpPr>
            <a:spLocks noGrp="1"/>
          </p:cNvSpPr>
          <p:nvPr>
            <p:ph type="body"/>
          </p:nvPr>
        </p:nvSpPr>
        <p:spPr>
          <a:xfrm>
            <a:off x="5152680" y="3044520"/>
            <a:ext cx="4426920" cy="1568520"/>
          </a:xfrm>
          <a:prstGeom prst="rect">
            <a:avLst/>
          </a:prstGeom>
        </p:spPr>
        <p:txBody>
          <a:bodyPr lIns="0" rIns="0" tIns="0" bIns="0"/>
          <a:p>
            <a:endParaRPr/>
          </a:p>
        </p:txBody>
      </p:sp>
      <p:sp>
        <p:nvSpPr>
          <p:cNvPr id="31" name="PlaceHolder 5"/>
          <p:cNvSpPr>
            <a:spLocks noGrp="1"/>
          </p:cNvSpPr>
          <p:nvPr>
            <p:ph type="body"/>
          </p:nvPr>
        </p:nvSpPr>
        <p:spPr>
          <a:xfrm>
            <a:off x="504000" y="3044520"/>
            <a:ext cx="4426920" cy="156852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33" name="PlaceHolder 2"/>
          <p:cNvSpPr>
            <a:spLocks noGrp="1"/>
          </p:cNvSpPr>
          <p:nvPr>
            <p:ph type="body"/>
          </p:nvPr>
        </p:nvSpPr>
        <p:spPr>
          <a:xfrm>
            <a:off x="504000" y="1326600"/>
            <a:ext cx="9072000" cy="3288600"/>
          </a:xfrm>
          <a:prstGeom prst="rect">
            <a:avLst/>
          </a:prstGeom>
        </p:spPr>
        <p:txBody>
          <a:bodyPr lIns="0" rIns="0" tIns="0" bIns="0"/>
          <a:p>
            <a:endParaRPr/>
          </a:p>
        </p:txBody>
      </p:sp>
      <p:sp>
        <p:nvSpPr>
          <p:cNvPr id="34" name="PlaceHolder 3"/>
          <p:cNvSpPr>
            <a:spLocks noGrp="1"/>
          </p:cNvSpPr>
          <p:nvPr>
            <p:ph type="body"/>
          </p:nvPr>
        </p:nvSpPr>
        <p:spPr>
          <a:xfrm>
            <a:off x="504000" y="1326600"/>
            <a:ext cx="9072000" cy="3288600"/>
          </a:xfrm>
          <a:prstGeom prst="rect">
            <a:avLst/>
          </a:prstGeom>
        </p:spPr>
        <p:txBody>
          <a:bodyPr lIns="0" rIns="0" tIns="0" bIns="0"/>
          <a:p>
            <a:endParaRPr/>
          </a:p>
        </p:txBody>
      </p:sp>
      <p:pic>
        <p:nvPicPr>
          <p:cNvPr id="35" name="" descr=""/>
          <p:cNvPicPr/>
          <p:nvPr/>
        </p:nvPicPr>
        <p:blipFill>
          <a:blip r:embed="rId2"/>
          <a:stretch/>
        </p:blipFill>
        <p:spPr>
          <a:xfrm>
            <a:off x="2979000" y="1326240"/>
            <a:ext cx="4121640" cy="3288600"/>
          </a:xfrm>
          <a:prstGeom prst="rect">
            <a:avLst/>
          </a:prstGeom>
          <a:ln>
            <a:noFill/>
          </a:ln>
        </p:spPr>
      </p:pic>
      <p:pic>
        <p:nvPicPr>
          <p:cNvPr id="36" name="" descr=""/>
          <p:cNvPicPr/>
          <p:nvPr/>
        </p:nvPicPr>
        <p:blipFill>
          <a:blip r:embed="rId3"/>
          <a:stretch/>
        </p:blipFill>
        <p:spPr>
          <a:xfrm>
            <a:off x="2979000" y="1326240"/>
            <a:ext cx="4121640" cy="328860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41" name="PlaceHolder 2"/>
          <p:cNvSpPr>
            <a:spLocks noGrp="1"/>
          </p:cNvSpPr>
          <p:nvPr>
            <p:ph type="subTitle"/>
          </p:nvPr>
        </p:nvSpPr>
        <p:spPr>
          <a:xfrm>
            <a:off x="504000" y="1326600"/>
            <a:ext cx="9072000" cy="328860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43" name="PlaceHolder 2"/>
          <p:cNvSpPr>
            <a:spLocks noGrp="1"/>
          </p:cNvSpPr>
          <p:nvPr>
            <p:ph type="body"/>
          </p:nvPr>
        </p:nvSpPr>
        <p:spPr>
          <a:xfrm>
            <a:off x="504000" y="1326600"/>
            <a:ext cx="9072000" cy="328860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45" name="PlaceHolder 2"/>
          <p:cNvSpPr>
            <a:spLocks noGrp="1"/>
          </p:cNvSpPr>
          <p:nvPr>
            <p:ph type="body"/>
          </p:nvPr>
        </p:nvSpPr>
        <p:spPr>
          <a:xfrm>
            <a:off x="504000" y="1326600"/>
            <a:ext cx="4426920" cy="3288600"/>
          </a:xfrm>
          <a:prstGeom prst="rect">
            <a:avLst/>
          </a:prstGeom>
        </p:spPr>
        <p:txBody>
          <a:bodyPr lIns="0" rIns="0" tIns="0" bIns="0"/>
          <a:p>
            <a:endParaRPr/>
          </a:p>
        </p:txBody>
      </p:sp>
      <p:sp>
        <p:nvSpPr>
          <p:cNvPr id="46" name="PlaceHolder 3"/>
          <p:cNvSpPr>
            <a:spLocks noGrp="1"/>
          </p:cNvSpPr>
          <p:nvPr>
            <p:ph type="body"/>
          </p:nvPr>
        </p:nvSpPr>
        <p:spPr>
          <a:xfrm>
            <a:off x="5152680" y="1326600"/>
            <a:ext cx="4426920" cy="328860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504000" y="226080"/>
            <a:ext cx="9072000" cy="438840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50"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51" name="PlaceHolder 3"/>
          <p:cNvSpPr>
            <a:spLocks noGrp="1"/>
          </p:cNvSpPr>
          <p:nvPr>
            <p:ph type="body"/>
          </p:nvPr>
        </p:nvSpPr>
        <p:spPr>
          <a:xfrm>
            <a:off x="504000" y="3044520"/>
            <a:ext cx="4426920" cy="1568520"/>
          </a:xfrm>
          <a:prstGeom prst="rect">
            <a:avLst/>
          </a:prstGeom>
        </p:spPr>
        <p:txBody>
          <a:bodyPr lIns="0" rIns="0" tIns="0" bIns="0"/>
          <a:p>
            <a:endParaRPr/>
          </a:p>
        </p:txBody>
      </p:sp>
      <p:sp>
        <p:nvSpPr>
          <p:cNvPr id="52" name="PlaceHolder 4"/>
          <p:cNvSpPr>
            <a:spLocks noGrp="1"/>
          </p:cNvSpPr>
          <p:nvPr>
            <p:ph type="body"/>
          </p:nvPr>
        </p:nvSpPr>
        <p:spPr>
          <a:xfrm>
            <a:off x="5152680" y="1326600"/>
            <a:ext cx="4426920" cy="328860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4" name="PlaceHolder 2"/>
          <p:cNvSpPr>
            <a:spLocks noGrp="1"/>
          </p:cNvSpPr>
          <p:nvPr>
            <p:ph type="subTitle"/>
          </p:nvPr>
        </p:nvSpPr>
        <p:spPr>
          <a:xfrm>
            <a:off x="504000" y="1326600"/>
            <a:ext cx="9072000" cy="328860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54" name="PlaceHolder 2"/>
          <p:cNvSpPr>
            <a:spLocks noGrp="1"/>
          </p:cNvSpPr>
          <p:nvPr>
            <p:ph type="body"/>
          </p:nvPr>
        </p:nvSpPr>
        <p:spPr>
          <a:xfrm>
            <a:off x="504000" y="1326600"/>
            <a:ext cx="4426920" cy="3288600"/>
          </a:xfrm>
          <a:prstGeom prst="rect">
            <a:avLst/>
          </a:prstGeom>
        </p:spPr>
        <p:txBody>
          <a:bodyPr lIns="0" rIns="0" tIns="0" bIns="0"/>
          <a:p>
            <a:endParaRPr/>
          </a:p>
        </p:txBody>
      </p:sp>
      <p:sp>
        <p:nvSpPr>
          <p:cNvPr id="55"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56" name="PlaceHolder 4"/>
          <p:cNvSpPr>
            <a:spLocks noGrp="1"/>
          </p:cNvSpPr>
          <p:nvPr>
            <p:ph type="body"/>
          </p:nvPr>
        </p:nvSpPr>
        <p:spPr>
          <a:xfrm>
            <a:off x="5152680" y="3044520"/>
            <a:ext cx="4426920" cy="156852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58"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59"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60" name="PlaceHolder 4"/>
          <p:cNvSpPr>
            <a:spLocks noGrp="1"/>
          </p:cNvSpPr>
          <p:nvPr>
            <p:ph type="body"/>
          </p:nvPr>
        </p:nvSpPr>
        <p:spPr>
          <a:xfrm>
            <a:off x="504000" y="3044520"/>
            <a:ext cx="9072000" cy="156852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62" name="PlaceHolder 2"/>
          <p:cNvSpPr>
            <a:spLocks noGrp="1"/>
          </p:cNvSpPr>
          <p:nvPr>
            <p:ph type="body"/>
          </p:nvPr>
        </p:nvSpPr>
        <p:spPr>
          <a:xfrm>
            <a:off x="504000" y="1326600"/>
            <a:ext cx="9072000" cy="1568520"/>
          </a:xfrm>
          <a:prstGeom prst="rect">
            <a:avLst/>
          </a:prstGeom>
        </p:spPr>
        <p:txBody>
          <a:bodyPr lIns="0" rIns="0" tIns="0" bIns="0"/>
          <a:p>
            <a:endParaRPr/>
          </a:p>
        </p:txBody>
      </p:sp>
      <p:sp>
        <p:nvSpPr>
          <p:cNvPr id="63" name="PlaceHolder 3"/>
          <p:cNvSpPr>
            <a:spLocks noGrp="1"/>
          </p:cNvSpPr>
          <p:nvPr>
            <p:ph type="body"/>
          </p:nvPr>
        </p:nvSpPr>
        <p:spPr>
          <a:xfrm>
            <a:off x="504000" y="3044520"/>
            <a:ext cx="9072000" cy="156852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65"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66"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67" name="PlaceHolder 4"/>
          <p:cNvSpPr>
            <a:spLocks noGrp="1"/>
          </p:cNvSpPr>
          <p:nvPr>
            <p:ph type="body"/>
          </p:nvPr>
        </p:nvSpPr>
        <p:spPr>
          <a:xfrm>
            <a:off x="5152680" y="3044520"/>
            <a:ext cx="4426920" cy="1568520"/>
          </a:xfrm>
          <a:prstGeom prst="rect">
            <a:avLst/>
          </a:prstGeom>
        </p:spPr>
        <p:txBody>
          <a:bodyPr lIns="0" rIns="0" tIns="0" bIns="0"/>
          <a:p>
            <a:endParaRPr/>
          </a:p>
        </p:txBody>
      </p:sp>
      <p:sp>
        <p:nvSpPr>
          <p:cNvPr id="68" name="PlaceHolder 5"/>
          <p:cNvSpPr>
            <a:spLocks noGrp="1"/>
          </p:cNvSpPr>
          <p:nvPr>
            <p:ph type="body"/>
          </p:nvPr>
        </p:nvSpPr>
        <p:spPr>
          <a:xfrm>
            <a:off x="504000" y="3044520"/>
            <a:ext cx="4426920" cy="156852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70" name="PlaceHolder 2"/>
          <p:cNvSpPr>
            <a:spLocks noGrp="1"/>
          </p:cNvSpPr>
          <p:nvPr>
            <p:ph type="body"/>
          </p:nvPr>
        </p:nvSpPr>
        <p:spPr>
          <a:xfrm>
            <a:off x="504000" y="1326600"/>
            <a:ext cx="9072000" cy="3288600"/>
          </a:xfrm>
          <a:prstGeom prst="rect">
            <a:avLst/>
          </a:prstGeom>
        </p:spPr>
        <p:txBody>
          <a:bodyPr lIns="0" rIns="0" tIns="0" bIns="0"/>
          <a:p>
            <a:endParaRPr/>
          </a:p>
        </p:txBody>
      </p:sp>
      <p:sp>
        <p:nvSpPr>
          <p:cNvPr id="71" name="PlaceHolder 3"/>
          <p:cNvSpPr>
            <a:spLocks noGrp="1"/>
          </p:cNvSpPr>
          <p:nvPr>
            <p:ph type="body"/>
          </p:nvPr>
        </p:nvSpPr>
        <p:spPr>
          <a:xfrm>
            <a:off x="504000" y="1326600"/>
            <a:ext cx="9072000" cy="3288600"/>
          </a:xfrm>
          <a:prstGeom prst="rect">
            <a:avLst/>
          </a:prstGeom>
        </p:spPr>
        <p:txBody>
          <a:bodyPr lIns="0" rIns="0" tIns="0" bIns="0"/>
          <a:p>
            <a:endParaRPr/>
          </a:p>
        </p:txBody>
      </p:sp>
      <p:pic>
        <p:nvPicPr>
          <p:cNvPr id="72" name="" descr=""/>
          <p:cNvPicPr/>
          <p:nvPr/>
        </p:nvPicPr>
        <p:blipFill>
          <a:blip r:embed="rId2"/>
          <a:stretch/>
        </p:blipFill>
        <p:spPr>
          <a:xfrm>
            <a:off x="2979000" y="1326240"/>
            <a:ext cx="4121640" cy="3288600"/>
          </a:xfrm>
          <a:prstGeom prst="rect">
            <a:avLst/>
          </a:prstGeom>
          <a:ln>
            <a:noFill/>
          </a:ln>
        </p:spPr>
      </p:pic>
      <p:pic>
        <p:nvPicPr>
          <p:cNvPr id="73" name="" descr=""/>
          <p:cNvPicPr/>
          <p:nvPr/>
        </p:nvPicPr>
        <p:blipFill>
          <a:blip r:embed="rId3"/>
          <a:stretch/>
        </p:blipFill>
        <p:spPr>
          <a:xfrm>
            <a:off x="2979000" y="1326240"/>
            <a:ext cx="4121640" cy="328860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6" name="PlaceHolder 2"/>
          <p:cNvSpPr>
            <a:spLocks noGrp="1"/>
          </p:cNvSpPr>
          <p:nvPr>
            <p:ph type="body"/>
          </p:nvPr>
        </p:nvSpPr>
        <p:spPr>
          <a:xfrm>
            <a:off x="504000" y="1326600"/>
            <a:ext cx="9072000" cy="328860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8" name="PlaceHolder 2"/>
          <p:cNvSpPr>
            <a:spLocks noGrp="1"/>
          </p:cNvSpPr>
          <p:nvPr>
            <p:ph type="body"/>
          </p:nvPr>
        </p:nvSpPr>
        <p:spPr>
          <a:xfrm>
            <a:off x="504000" y="1326600"/>
            <a:ext cx="4426920" cy="3288600"/>
          </a:xfrm>
          <a:prstGeom prst="rect">
            <a:avLst/>
          </a:prstGeom>
        </p:spPr>
        <p:txBody>
          <a:bodyPr lIns="0" rIns="0" tIns="0" bIns="0"/>
          <a:p>
            <a:endParaRPr/>
          </a:p>
        </p:txBody>
      </p:sp>
      <p:sp>
        <p:nvSpPr>
          <p:cNvPr id="9" name="PlaceHolder 3"/>
          <p:cNvSpPr>
            <a:spLocks noGrp="1"/>
          </p:cNvSpPr>
          <p:nvPr>
            <p:ph type="body"/>
          </p:nvPr>
        </p:nvSpPr>
        <p:spPr>
          <a:xfrm>
            <a:off x="5152680" y="1326600"/>
            <a:ext cx="4426920" cy="328860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504000" y="226080"/>
            <a:ext cx="9072000" cy="438840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13"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14" name="PlaceHolder 3"/>
          <p:cNvSpPr>
            <a:spLocks noGrp="1"/>
          </p:cNvSpPr>
          <p:nvPr>
            <p:ph type="body"/>
          </p:nvPr>
        </p:nvSpPr>
        <p:spPr>
          <a:xfrm>
            <a:off x="504000" y="3044520"/>
            <a:ext cx="4426920" cy="1568520"/>
          </a:xfrm>
          <a:prstGeom prst="rect">
            <a:avLst/>
          </a:prstGeom>
        </p:spPr>
        <p:txBody>
          <a:bodyPr lIns="0" rIns="0" tIns="0" bIns="0"/>
          <a:p>
            <a:endParaRPr/>
          </a:p>
        </p:txBody>
      </p:sp>
      <p:sp>
        <p:nvSpPr>
          <p:cNvPr id="15" name="PlaceHolder 4"/>
          <p:cNvSpPr>
            <a:spLocks noGrp="1"/>
          </p:cNvSpPr>
          <p:nvPr>
            <p:ph type="body"/>
          </p:nvPr>
        </p:nvSpPr>
        <p:spPr>
          <a:xfrm>
            <a:off x="5152680" y="1326600"/>
            <a:ext cx="4426920" cy="328860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17" name="PlaceHolder 2"/>
          <p:cNvSpPr>
            <a:spLocks noGrp="1"/>
          </p:cNvSpPr>
          <p:nvPr>
            <p:ph type="body"/>
          </p:nvPr>
        </p:nvSpPr>
        <p:spPr>
          <a:xfrm>
            <a:off x="504000" y="1326600"/>
            <a:ext cx="4426920" cy="3288600"/>
          </a:xfrm>
          <a:prstGeom prst="rect">
            <a:avLst/>
          </a:prstGeom>
        </p:spPr>
        <p:txBody>
          <a:bodyPr lIns="0" rIns="0" tIns="0" bIns="0"/>
          <a:p>
            <a:endParaRPr/>
          </a:p>
        </p:txBody>
      </p:sp>
      <p:sp>
        <p:nvSpPr>
          <p:cNvPr id="18"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19" name="PlaceHolder 4"/>
          <p:cNvSpPr>
            <a:spLocks noGrp="1"/>
          </p:cNvSpPr>
          <p:nvPr>
            <p:ph type="body"/>
          </p:nvPr>
        </p:nvSpPr>
        <p:spPr>
          <a:xfrm>
            <a:off x="5152680" y="3044520"/>
            <a:ext cx="4426920" cy="156852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21"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22"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23" name="PlaceHolder 4"/>
          <p:cNvSpPr>
            <a:spLocks noGrp="1"/>
          </p:cNvSpPr>
          <p:nvPr>
            <p:ph type="body"/>
          </p:nvPr>
        </p:nvSpPr>
        <p:spPr>
          <a:xfrm>
            <a:off x="504000" y="3044520"/>
            <a:ext cx="9072000" cy="156852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4.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4b1f6f"/>
        </a:solidFill>
      </p:bgPr>
    </p:bg>
    <p:spTree>
      <p:nvGrpSpPr>
        <p:cNvPr id="1" name=""/>
        <p:cNvGrpSpPr/>
        <p:nvPr/>
      </p:nvGrpSpPr>
      <p:grpSpPr>
        <a:xfrm>
          <a:off x="0" y="0"/>
          <a:ext cx="0" cy="0"/>
          <a:chOff x="0" y="0"/>
          <a:chExt cx="0" cy="0"/>
        </a:xfrm>
      </p:grpSpPr>
      <p:pic>
        <p:nvPicPr>
          <p:cNvPr id="0" name="" descr=""/>
          <p:cNvPicPr/>
          <p:nvPr/>
        </p:nvPicPr>
        <p:blipFill>
          <a:blip r:embed="rId2"/>
          <a:stretch/>
        </p:blipFill>
        <p:spPr>
          <a:xfrm>
            <a:off x="0" y="0"/>
            <a:ext cx="10078920" cy="5669280"/>
          </a:xfrm>
          <a:prstGeom prst="rect">
            <a:avLst/>
          </a:prstGeom>
          <a:ln>
            <a:noFill/>
          </a:ln>
        </p:spPr>
      </p:pic>
      <p:sp>
        <p:nvSpPr>
          <p:cNvPr id="1" name="PlaceHolder 1"/>
          <p:cNvSpPr>
            <a:spLocks noGrp="1"/>
          </p:cNvSpPr>
          <p:nvPr>
            <p:ph type="title"/>
          </p:nvPr>
        </p:nvSpPr>
        <p:spPr>
          <a:xfrm>
            <a:off x="504000" y="216000"/>
            <a:ext cx="9071280" cy="935280"/>
          </a:xfrm>
          <a:prstGeom prst="rect">
            <a:avLst/>
          </a:prstGeom>
        </p:spPr>
        <p:txBody>
          <a:bodyPr lIns="0" rIns="0" tIns="0" bIns="0" anchor="ctr"/>
          <a:p>
            <a:pPr algn="ctr"/>
            <a:endParaRPr/>
          </a:p>
        </p:txBody>
      </p:sp>
      <p:sp>
        <p:nvSpPr>
          <p:cNvPr id="2" name="PlaceHolder 2"/>
          <p:cNvSpPr>
            <a:spLocks noGrp="1"/>
          </p:cNvSpPr>
          <p:nvPr>
            <p:ph type="body"/>
          </p:nvPr>
        </p:nvSpPr>
        <p:spPr>
          <a:xfrm>
            <a:off x="504000" y="1368000"/>
            <a:ext cx="9071280" cy="3287520"/>
          </a:xfrm>
          <a:prstGeom prst="rect">
            <a:avLst/>
          </a:prstGeom>
        </p:spPr>
        <p:txBody>
          <a:bodyPr lIns="0" rIns="0" tIns="0" bIns="0"/>
          <a:p>
            <a:pPr marL="432000" indent="-324000">
              <a:buClr>
                <a:srgbClr val="ffffff"/>
              </a:buClr>
              <a:buSzPct val="45000"/>
              <a:buFont typeface="Wingdings" charset="2"/>
              <a:buChar char=""/>
            </a:pPr>
            <a:r>
              <a:rPr lang="en-US" sz="1800" spc="-1">
                <a:latin typeface="Arial"/>
              </a:rPr>
              <a:t>Click to edit the outline text format</a:t>
            </a:r>
            <a:endParaRPr/>
          </a:p>
          <a:p>
            <a:pPr lvl="1" marL="864000" indent="-324000">
              <a:buClr>
                <a:srgbClr val="ffffff"/>
              </a:buClr>
              <a:buSzPct val="75000"/>
              <a:buFont typeface="Symbol" charset="2"/>
              <a:buChar char=""/>
            </a:pPr>
            <a:r>
              <a:rPr lang="en-US" sz="1800" spc="-1">
                <a:latin typeface="Arial"/>
              </a:rPr>
              <a:t>Second Outline Level</a:t>
            </a:r>
            <a:endParaRPr/>
          </a:p>
          <a:p>
            <a:pPr lvl="2" marL="1296000" indent="-288000">
              <a:buClr>
                <a:srgbClr val="ffffff"/>
              </a:buClr>
              <a:buSzPct val="45000"/>
              <a:buFont typeface="Wingdings" charset="2"/>
              <a:buChar char=""/>
            </a:pPr>
            <a:r>
              <a:rPr lang="en-US" sz="1800" spc="-1">
                <a:latin typeface="Arial"/>
              </a:rPr>
              <a:t>Third Outline Level</a:t>
            </a:r>
            <a:endParaRPr/>
          </a:p>
          <a:p>
            <a:pPr lvl="3" marL="1728000" indent="-216000">
              <a:buClr>
                <a:srgbClr val="ffffff"/>
              </a:buClr>
              <a:buSzPct val="75000"/>
              <a:buFont typeface="Symbol" charset="2"/>
              <a:buChar char=""/>
            </a:pPr>
            <a:r>
              <a:rPr lang="en-US" sz="1800" spc="-1">
                <a:latin typeface="Arial"/>
              </a:rPr>
              <a:t>Fourth Outline Level</a:t>
            </a:r>
            <a:endParaRPr/>
          </a:p>
          <a:p>
            <a:pPr lvl="4" marL="2160000" indent="-216000">
              <a:buClr>
                <a:srgbClr val="ffffff"/>
              </a:buClr>
              <a:buSzPct val="45000"/>
              <a:buFont typeface="Wingdings" charset="2"/>
              <a:buChar char=""/>
            </a:pPr>
            <a:r>
              <a:rPr lang="en-US" sz="1800" spc="-1">
                <a:latin typeface="Arial"/>
              </a:rPr>
              <a:t>Fifth Outline Level</a:t>
            </a:r>
            <a:endParaRPr/>
          </a:p>
          <a:p>
            <a:pPr lvl="5" marL="2592000" indent="-216000">
              <a:buClr>
                <a:srgbClr val="ffffff"/>
              </a:buClr>
              <a:buSzPct val="45000"/>
              <a:buFont typeface="Wingdings" charset="2"/>
              <a:buChar char=""/>
            </a:pPr>
            <a:r>
              <a:rPr lang="en-US" sz="1800" spc="-1">
                <a:latin typeface="Arial"/>
              </a:rPr>
              <a:t>Sixth Outline Level</a:t>
            </a:r>
            <a:endParaRPr/>
          </a:p>
          <a:p>
            <a:pPr lvl="6" marL="3024000" indent="-216000">
              <a:buClr>
                <a:srgbClr val="ffffff"/>
              </a:buClr>
              <a:buSzPct val="45000"/>
              <a:buFont typeface="Wingdings" charset="2"/>
              <a:buChar char=""/>
            </a:pPr>
            <a:r>
              <a:rPr lang="en-US" sz="1800" spc="-1">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4b1f6f"/>
        </a:solidFill>
      </p:bgPr>
    </p:bg>
    <p:spTree>
      <p:nvGrpSpPr>
        <p:cNvPr id="1" name=""/>
        <p:cNvGrpSpPr/>
        <p:nvPr/>
      </p:nvGrpSpPr>
      <p:grpSpPr>
        <a:xfrm>
          <a:off x="0" y="0"/>
          <a:ext cx="0" cy="0"/>
          <a:chOff x="0" y="0"/>
          <a:chExt cx="0" cy="0"/>
        </a:xfrm>
      </p:grpSpPr>
      <p:pic>
        <p:nvPicPr>
          <p:cNvPr id="37" name="" descr=""/>
          <p:cNvPicPr/>
          <p:nvPr/>
        </p:nvPicPr>
        <p:blipFill>
          <a:blip r:embed="rId2"/>
          <a:stretch/>
        </p:blipFill>
        <p:spPr>
          <a:xfrm>
            <a:off x="0" y="0"/>
            <a:ext cx="10078920" cy="5669280"/>
          </a:xfrm>
          <a:prstGeom prst="rect">
            <a:avLst/>
          </a:prstGeom>
          <a:ln>
            <a:noFill/>
          </a:ln>
        </p:spPr>
      </p:pic>
      <p:sp>
        <p:nvSpPr>
          <p:cNvPr id="38" name="PlaceHolder 1"/>
          <p:cNvSpPr>
            <a:spLocks noGrp="1"/>
          </p:cNvSpPr>
          <p:nvPr>
            <p:ph type="title"/>
          </p:nvPr>
        </p:nvSpPr>
        <p:spPr>
          <a:xfrm>
            <a:off x="504000" y="226080"/>
            <a:ext cx="9072000" cy="946440"/>
          </a:xfrm>
          <a:prstGeom prst="rect">
            <a:avLst/>
          </a:prstGeom>
        </p:spPr>
        <p:txBody>
          <a:bodyPr lIns="0" rIns="0" tIns="0" bIns="0" anchor="ctr"/>
          <a:p>
            <a:pPr algn="ctr"/>
            <a:r>
              <a:rPr lang="en-US" sz="4400" spc="-1">
                <a:latin typeface="Arial"/>
              </a:rPr>
              <a:t>Click to edit the title text format</a:t>
            </a:r>
            <a:endParaRPr/>
          </a:p>
        </p:txBody>
      </p:sp>
      <p:sp>
        <p:nvSpPr>
          <p:cNvPr id="39" name="PlaceHolder 2"/>
          <p:cNvSpPr>
            <a:spLocks noGrp="1"/>
          </p:cNvSpPr>
          <p:nvPr>
            <p:ph type="body"/>
          </p:nvPr>
        </p:nvSpPr>
        <p:spPr>
          <a:xfrm>
            <a:off x="504000" y="1326600"/>
            <a:ext cx="9072000" cy="3288600"/>
          </a:xfrm>
          <a:prstGeom prst="rect">
            <a:avLst/>
          </a:prstGeom>
        </p:spPr>
        <p:txBody>
          <a:bodyPr lIns="0" rIns="0" tIns="0" bIns="0"/>
          <a:p>
            <a:pPr marL="432000" indent="-324000">
              <a:buClr>
                <a:srgbClr val="ffffff"/>
              </a:buClr>
              <a:buSzPct val="45000"/>
              <a:buFont typeface="Wingdings" charset="2"/>
              <a:buChar char=""/>
            </a:pPr>
            <a:r>
              <a:rPr lang="en-US" sz="3200" spc="-1">
                <a:latin typeface="Arial"/>
              </a:rPr>
              <a:t>Click to edit the outline text format</a:t>
            </a:r>
            <a:endParaRPr/>
          </a:p>
          <a:p>
            <a:pPr lvl="1" marL="864000" indent="-324000">
              <a:buClr>
                <a:srgbClr val="ffffff"/>
              </a:buClr>
              <a:buSzPct val="75000"/>
              <a:buFont typeface="Symbol" charset="2"/>
              <a:buChar char=""/>
            </a:pPr>
            <a:r>
              <a:rPr lang="en-US" sz="2800" spc="-1">
                <a:latin typeface="Arial"/>
              </a:rPr>
              <a:t>Second Outline Level</a:t>
            </a:r>
            <a:endParaRPr/>
          </a:p>
          <a:p>
            <a:pPr lvl="2" marL="1296000" indent="-288000">
              <a:buClr>
                <a:srgbClr val="ffffff"/>
              </a:buClr>
              <a:buSzPct val="45000"/>
              <a:buFont typeface="Wingdings" charset="2"/>
              <a:buChar char=""/>
            </a:pPr>
            <a:r>
              <a:rPr lang="en-US" sz="2400" spc="-1">
                <a:latin typeface="Arial"/>
              </a:rPr>
              <a:t>Third Outline Level</a:t>
            </a:r>
            <a:endParaRPr/>
          </a:p>
          <a:p>
            <a:pPr lvl="3" marL="1728000" indent="-216000">
              <a:buClr>
                <a:srgbClr val="ffffff"/>
              </a:buClr>
              <a:buSzPct val="75000"/>
              <a:buFont typeface="Symbol" charset="2"/>
              <a:buChar char=""/>
            </a:pPr>
            <a:r>
              <a:rPr lang="en-US" sz="2000" spc="-1">
                <a:latin typeface="Arial"/>
              </a:rPr>
              <a:t>Fourth Outline Level</a:t>
            </a:r>
            <a:endParaRPr/>
          </a:p>
          <a:p>
            <a:pPr lvl="4" marL="2160000" indent="-216000">
              <a:buClr>
                <a:srgbClr val="ffffff"/>
              </a:buClr>
              <a:buSzPct val="45000"/>
              <a:buFont typeface="Wingdings" charset="2"/>
              <a:buChar char=""/>
            </a:pPr>
            <a:r>
              <a:rPr lang="en-US" sz="2000" spc="-1">
                <a:latin typeface="Arial"/>
              </a:rPr>
              <a:t>Fifth Outline Level</a:t>
            </a:r>
            <a:endParaRPr/>
          </a:p>
          <a:p>
            <a:pPr lvl="5" marL="2592000" indent="-216000">
              <a:buClr>
                <a:srgbClr val="ffffff"/>
              </a:buClr>
              <a:buSzPct val="45000"/>
              <a:buFont typeface="Wingdings" charset="2"/>
              <a:buChar char=""/>
            </a:pPr>
            <a:r>
              <a:rPr lang="en-US" sz="2000" spc="-1">
                <a:latin typeface="Arial"/>
              </a:rPr>
              <a:t>Sixth Outline Level</a:t>
            </a:r>
            <a:endParaRPr/>
          </a:p>
          <a:p>
            <a:pPr lvl="6" marL="3024000" indent="-216000">
              <a:buClr>
                <a:srgbClr val="ffffff"/>
              </a:buClr>
              <a:buSzPct val="45000"/>
              <a:buFont typeface="Wingdings" charset="2"/>
              <a:buChar char=""/>
            </a:pPr>
            <a:r>
              <a:rPr lang="en-US" sz="2000" spc="-1">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4" name="CustomShape 1"/>
          <p:cNvSpPr/>
          <p:nvPr/>
        </p:nvSpPr>
        <p:spPr>
          <a:xfrm>
            <a:off x="504000" y="1147320"/>
            <a:ext cx="9071280" cy="1227960"/>
          </a:xfrm>
          <a:prstGeom prst="rect">
            <a:avLst/>
          </a:prstGeom>
          <a:noFill/>
          <a:ln>
            <a:noFill/>
          </a:ln>
        </p:spPr>
        <p:style>
          <a:lnRef idx="0"/>
          <a:fillRef idx="0"/>
          <a:effectRef idx="0"/>
          <a:fontRef idx="minor"/>
        </p:style>
        <p:txBody>
          <a:bodyPr lIns="0" rIns="0" tIns="0" bIns="0" anchor="ctr"/>
          <a:p>
            <a:pPr algn="ctr">
              <a:lnSpc>
                <a:spcPct val="100000"/>
              </a:lnSpc>
            </a:pPr>
            <a:r>
              <a:rPr b="1" lang="en-US" sz="6000" spc="-1" strike="noStrike">
                <a:solidFill>
                  <a:srgbClr val="ffffff"/>
                </a:solidFill>
                <a:uFill>
                  <a:solidFill>
                    <a:srgbClr val="ffffff"/>
                  </a:solidFill>
                </a:uFill>
                <a:latin typeface="MV Boli"/>
                <a:ea typeface="DejaVu Sans"/>
              </a:rPr>
              <a:t>Fullness of Time</a:t>
            </a:r>
            <a:endParaRPr/>
          </a:p>
        </p:txBody>
      </p:sp>
      <p:sp>
        <p:nvSpPr>
          <p:cNvPr id="75" name="CustomShape 2"/>
          <p:cNvSpPr/>
          <p:nvPr/>
        </p:nvSpPr>
        <p:spPr>
          <a:xfrm>
            <a:off x="504000" y="1368000"/>
            <a:ext cx="9071280" cy="4384080"/>
          </a:xfrm>
          <a:prstGeom prst="rect">
            <a:avLst/>
          </a:prstGeom>
          <a:noFill/>
          <a:ln>
            <a:noFill/>
          </a:ln>
        </p:spPr>
        <p:style>
          <a:lnRef idx="0"/>
          <a:fillRef idx="0"/>
          <a:effectRef idx="0"/>
          <a:fontRef idx="minor"/>
        </p:style>
        <p:txBody>
          <a:bodyPr lIns="0" rIns="0" tIns="0" bIns="0" anchor="ctr"/>
          <a:p>
            <a:pPr algn="ctr">
              <a:lnSpc>
                <a:spcPct val="100000"/>
              </a:lnSpc>
            </a:pPr>
            <a:r>
              <a:rPr b="1" lang="en-US" sz="3200" spc="-1" strike="noStrike">
                <a:solidFill>
                  <a:srgbClr val="ffffff"/>
                </a:solidFill>
                <a:uFill>
                  <a:solidFill>
                    <a:srgbClr val="ffffff"/>
                  </a:solidFill>
                </a:uFill>
                <a:latin typeface="Arial"/>
                <a:ea typeface="DejaVu Sans"/>
              </a:rPr>
              <a:t>Galatians 4:3-4</a:t>
            </a: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2" name="CustomShape 1"/>
          <p:cNvSpPr/>
          <p:nvPr/>
        </p:nvSpPr>
        <p:spPr>
          <a:xfrm>
            <a:off x="504000" y="216000"/>
            <a:ext cx="9071280" cy="935280"/>
          </a:xfrm>
          <a:prstGeom prst="rect">
            <a:avLst/>
          </a:prstGeom>
          <a:noFill/>
          <a:ln>
            <a:noFill/>
          </a:ln>
        </p:spPr>
        <p:style>
          <a:lnRef idx="0"/>
          <a:fillRef idx="0"/>
          <a:effectRef idx="0"/>
          <a:fontRef idx="minor"/>
        </p:style>
        <p:txBody>
          <a:bodyPr lIns="0" rIns="0" tIns="0" bIns="0" anchor="ctr"/>
          <a:p>
            <a:pPr algn="ctr">
              <a:lnSpc>
                <a:spcPct val="100000"/>
              </a:lnSpc>
            </a:pPr>
            <a:r>
              <a:rPr b="1" lang="en-US" sz="4000" spc="-1" strike="noStrike">
                <a:solidFill>
                  <a:srgbClr val="ffffff"/>
                </a:solidFill>
                <a:uFill>
                  <a:solidFill>
                    <a:srgbClr val="ffffff"/>
                  </a:solidFill>
                </a:uFill>
                <a:latin typeface="MV Boli"/>
                <a:ea typeface="DejaVu Sans"/>
              </a:rPr>
              <a:t>When Bethlehem was a small city</a:t>
            </a:r>
            <a:endParaRPr/>
          </a:p>
        </p:txBody>
      </p:sp>
      <p:sp>
        <p:nvSpPr>
          <p:cNvPr id="93" name="CustomShape 2"/>
          <p:cNvSpPr/>
          <p:nvPr/>
        </p:nvSpPr>
        <p:spPr>
          <a:xfrm>
            <a:off x="504000" y="1368000"/>
            <a:ext cx="9071280" cy="4384080"/>
          </a:xfrm>
          <a:prstGeom prst="rect">
            <a:avLst/>
          </a:prstGeom>
          <a:noFill/>
          <a:ln>
            <a:noFill/>
          </a:ln>
        </p:spPr>
        <p:style>
          <a:lnRef idx="0"/>
          <a:fillRef idx="0"/>
          <a:effectRef idx="0"/>
          <a:fontRef idx="minor"/>
        </p:style>
        <p:txBody>
          <a:bodyPr lIns="0" rIns="0" tIns="0" bIns="0"/>
          <a:p>
            <a:r>
              <a:rPr b="1" lang="en-US" sz="3200" spc="-1" strike="noStrike">
                <a:solidFill>
                  <a:srgbClr val="ffffff"/>
                </a:solidFill>
                <a:uFill>
                  <a:solidFill>
                    <a:srgbClr val="ffffff"/>
                  </a:solidFill>
                </a:uFill>
                <a:latin typeface="Arial"/>
                <a:ea typeface="DejaVu Sans"/>
              </a:rPr>
              <a:t>Problem: Mary and Joseph live in Nazareth</a:t>
            </a:r>
            <a:endParaRPr/>
          </a:p>
          <a:p>
            <a:pPr marL="432000" indent="-323280">
              <a:lnSpc>
                <a:spcPct val="100000"/>
              </a:lnSpc>
              <a:buClr>
                <a:srgbClr val="ffffff"/>
              </a:buClr>
              <a:buSzPct val="45000"/>
              <a:buFont typeface="StarSymbol"/>
              <a:buChar char="l"/>
            </a:pPr>
            <a:r>
              <a:rPr b="1" lang="en-US" sz="3200" spc="-1" strike="noStrike">
                <a:solidFill>
                  <a:srgbClr val="ffffff"/>
                </a:solidFill>
                <a:uFill>
                  <a:solidFill>
                    <a:srgbClr val="ffffff"/>
                  </a:solidFill>
                </a:uFill>
                <a:latin typeface="Arial"/>
                <a:ea typeface="DejaVu Sans"/>
              </a:rPr>
              <a:t> </a:t>
            </a:r>
            <a:endParaRPr/>
          </a:p>
          <a:p>
            <a:pPr marL="432000" indent="-323280">
              <a:lnSpc>
                <a:spcPct val="100000"/>
              </a:lnSpc>
              <a:buClr>
                <a:srgbClr val="ffffff"/>
              </a:buClr>
              <a:buSzPct val="45000"/>
              <a:buFont typeface="StarSymbol"/>
              <a:buChar char="l"/>
            </a:pPr>
            <a:r>
              <a:rPr b="1" lang="en-US" sz="3200" spc="-1" strike="noStrike">
                <a:solidFill>
                  <a:srgbClr val="ffffff"/>
                </a:solidFill>
                <a:uFill>
                  <a:solidFill>
                    <a:srgbClr val="ffffff"/>
                  </a:solidFill>
                </a:uFill>
                <a:latin typeface="Arial"/>
                <a:ea typeface="DejaVu Sans"/>
              </a:rPr>
              <a:t>Augustus Caesar orderd a census / tax – from the city of origin</a:t>
            </a:r>
            <a:endParaRPr/>
          </a:p>
          <a:p>
            <a:pPr marL="432000" indent="-323280">
              <a:lnSpc>
                <a:spcPct val="100000"/>
              </a:lnSpc>
              <a:buClr>
                <a:srgbClr val="ffffff"/>
              </a:buClr>
              <a:buSzPct val="45000"/>
              <a:buFont typeface="StarSymbol"/>
              <a:buChar char="l"/>
            </a:pPr>
            <a:r>
              <a:rPr b="1" lang="en-US" sz="3200" spc="-1" strike="noStrike">
                <a:solidFill>
                  <a:srgbClr val="ffffff"/>
                </a:solidFill>
                <a:uFill>
                  <a:solidFill>
                    <a:srgbClr val="ffffff"/>
                  </a:solidFill>
                </a:uFill>
                <a:latin typeface="Arial"/>
                <a:ea typeface="DejaVu Sans"/>
              </a:rPr>
              <a:t> </a:t>
            </a:r>
            <a:endParaRPr/>
          </a:p>
          <a:p>
            <a:pPr marL="432000" indent="-323280">
              <a:lnSpc>
                <a:spcPct val="100000"/>
              </a:lnSpc>
              <a:buClr>
                <a:srgbClr val="ffffff"/>
              </a:buClr>
              <a:buSzPct val="45000"/>
              <a:buFont typeface="StarSymbol"/>
              <a:buChar char="l"/>
            </a:pPr>
            <a:r>
              <a:rPr b="1" lang="en-US" sz="3200" spc="-1" strike="noStrike">
                <a:solidFill>
                  <a:srgbClr val="ffffff"/>
                </a:solidFill>
                <a:uFill>
                  <a:solidFill>
                    <a:srgbClr val="ffffff"/>
                  </a:solidFill>
                </a:uFill>
                <a:latin typeface="Arial"/>
                <a:ea typeface="DejaVu Sans"/>
              </a:rPr>
              <a:t>They had to return to Bethlehem</a:t>
            </a:r>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4" name="CustomShape 1"/>
          <p:cNvSpPr/>
          <p:nvPr/>
        </p:nvSpPr>
        <p:spPr>
          <a:xfrm>
            <a:off x="504000" y="216000"/>
            <a:ext cx="9071280" cy="935280"/>
          </a:xfrm>
          <a:prstGeom prst="rect">
            <a:avLst/>
          </a:prstGeom>
          <a:noFill/>
          <a:ln>
            <a:noFill/>
          </a:ln>
        </p:spPr>
        <p:style>
          <a:lnRef idx="0"/>
          <a:fillRef idx="0"/>
          <a:effectRef idx="0"/>
          <a:fontRef idx="minor"/>
        </p:style>
        <p:txBody>
          <a:bodyPr lIns="0" rIns="0" tIns="0" bIns="0" anchor="ctr"/>
          <a:p>
            <a:pPr algn="ctr">
              <a:lnSpc>
                <a:spcPct val="100000"/>
              </a:lnSpc>
            </a:pPr>
            <a:r>
              <a:rPr b="1" lang="en-US" sz="4000" spc="-1" strike="noStrike">
                <a:solidFill>
                  <a:srgbClr val="ffffff"/>
                </a:solidFill>
                <a:uFill>
                  <a:solidFill>
                    <a:srgbClr val="ffffff"/>
                  </a:solidFill>
                </a:uFill>
                <a:latin typeface="MV Boli"/>
                <a:ea typeface="DejaVu Sans"/>
              </a:rPr>
              <a:t>God Knew</a:t>
            </a:r>
            <a:endParaRPr/>
          </a:p>
        </p:txBody>
      </p:sp>
      <p:sp>
        <p:nvSpPr>
          <p:cNvPr id="95" name="CustomShape 2"/>
          <p:cNvSpPr/>
          <p:nvPr/>
        </p:nvSpPr>
        <p:spPr>
          <a:xfrm>
            <a:off x="504000" y="1368000"/>
            <a:ext cx="9071280" cy="438408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StarSymbol"/>
              <a:buChar char="l"/>
            </a:pPr>
            <a:r>
              <a:rPr b="1" lang="en-US" sz="3200" spc="-1" strike="noStrike">
                <a:solidFill>
                  <a:srgbClr val="ffffff"/>
                </a:solidFill>
                <a:uFill>
                  <a:solidFill>
                    <a:srgbClr val="ffffff"/>
                  </a:solidFill>
                </a:uFill>
                <a:latin typeface="Arial"/>
                <a:ea typeface="DejaVu Sans"/>
              </a:rPr>
              <a:t>God knew world history – empires</a:t>
            </a:r>
            <a:endParaRPr/>
          </a:p>
          <a:p>
            <a:pPr marL="432000" indent="-323280">
              <a:lnSpc>
                <a:spcPct val="100000"/>
              </a:lnSpc>
              <a:buClr>
                <a:srgbClr val="ffffff"/>
              </a:buClr>
              <a:buSzPct val="45000"/>
              <a:buFont typeface="StarSymbol"/>
              <a:buChar char="l"/>
            </a:pPr>
            <a:r>
              <a:rPr b="1" lang="en-US" sz="3200" spc="-1" strike="noStrike">
                <a:solidFill>
                  <a:srgbClr val="ffffff"/>
                </a:solidFill>
                <a:uFill>
                  <a:solidFill>
                    <a:srgbClr val="ffffff"/>
                  </a:solidFill>
                </a:uFill>
                <a:latin typeface="Arial"/>
                <a:ea typeface="DejaVu Sans"/>
              </a:rPr>
              <a:t>God knew what they would contrubute</a:t>
            </a:r>
            <a:endParaRPr/>
          </a:p>
          <a:p>
            <a:pPr marL="432000" indent="-323280">
              <a:lnSpc>
                <a:spcPct val="100000"/>
              </a:lnSpc>
              <a:buClr>
                <a:srgbClr val="ffffff"/>
              </a:buClr>
              <a:buSzPct val="45000"/>
              <a:buFont typeface="StarSymbol"/>
              <a:buChar char="l"/>
            </a:pPr>
            <a:r>
              <a:rPr b="1" lang="en-US" sz="3200" spc="-1" strike="noStrike">
                <a:solidFill>
                  <a:srgbClr val="ffffff"/>
                </a:solidFill>
                <a:uFill>
                  <a:solidFill>
                    <a:srgbClr val="ffffff"/>
                  </a:solidFill>
                </a:uFill>
                <a:latin typeface="Arial"/>
                <a:ea typeface="DejaVu Sans"/>
              </a:rPr>
              <a:t>God knew the exact time of the birth, baptism and death of Christ</a:t>
            </a:r>
            <a:endParaRPr/>
          </a:p>
          <a:p>
            <a:pPr marL="432000" indent="-323280">
              <a:lnSpc>
                <a:spcPct val="100000"/>
              </a:lnSpc>
              <a:buClr>
                <a:srgbClr val="ffffff"/>
              </a:buClr>
              <a:buSzPct val="45000"/>
              <a:buFont typeface="StarSymbol"/>
              <a:buChar char="l"/>
            </a:pPr>
            <a:r>
              <a:rPr b="1" lang="en-US" sz="3200" spc="-1" strike="noStrike">
                <a:solidFill>
                  <a:srgbClr val="ffffff"/>
                </a:solidFill>
                <a:uFill>
                  <a:solidFill>
                    <a:srgbClr val="ffffff"/>
                  </a:solidFill>
                </a:uFill>
                <a:latin typeface="Arial"/>
                <a:ea typeface="DejaVu Sans"/>
              </a:rPr>
              <a:t>God knew when all was in place, when the time was right, </a:t>
            </a:r>
            <a:r>
              <a:rPr b="1" lang="en-US" sz="3200" spc="-1" strike="noStrike" u="sng">
                <a:solidFill>
                  <a:srgbClr val="ffffff"/>
                </a:solidFill>
                <a:uFill>
                  <a:solidFill>
                    <a:srgbClr val="ffffff"/>
                  </a:solidFill>
                </a:uFill>
                <a:latin typeface="Arial"/>
                <a:ea typeface="DejaVu Sans"/>
              </a:rPr>
              <a:t>when the fullness of time had come.</a:t>
            </a:r>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6" name="CustomShape 1"/>
          <p:cNvSpPr/>
          <p:nvPr/>
        </p:nvSpPr>
        <p:spPr>
          <a:xfrm>
            <a:off x="504000" y="216000"/>
            <a:ext cx="9071280" cy="935280"/>
          </a:xfrm>
          <a:prstGeom prst="rect">
            <a:avLst/>
          </a:prstGeom>
          <a:noFill/>
          <a:ln>
            <a:noFill/>
          </a:ln>
        </p:spPr>
        <p:style>
          <a:lnRef idx="0"/>
          <a:fillRef idx="0"/>
          <a:effectRef idx="0"/>
          <a:fontRef idx="minor"/>
        </p:style>
        <p:txBody>
          <a:bodyPr lIns="0" rIns="0" tIns="0" bIns="0" anchor="ctr"/>
          <a:p>
            <a:pPr algn="ctr">
              <a:lnSpc>
                <a:spcPct val="100000"/>
              </a:lnSpc>
            </a:pPr>
            <a:r>
              <a:rPr b="1" lang="en-US" sz="4000" spc="-1" strike="noStrike">
                <a:solidFill>
                  <a:srgbClr val="ffffff"/>
                </a:solidFill>
                <a:uFill>
                  <a:solidFill>
                    <a:srgbClr val="ffffff"/>
                  </a:solidFill>
                </a:uFill>
                <a:latin typeface="MV Boli"/>
                <a:ea typeface="DejaVu Sans"/>
              </a:rPr>
              <a:t>Galatians 4:3-4</a:t>
            </a:r>
            <a:endParaRPr/>
          </a:p>
        </p:txBody>
      </p:sp>
      <p:sp>
        <p:nvSpPr>
          <p:cNvPr id="77" name="CustomShape 2"/>
          <p:cNvSpPr/>
          <p:nvPr/>
        </p:nvSpPr>
        <p:spPr>
          <a:xfrm>
            <a:off x="504000" y="1368000"/>
            <a:ext cx="9071280" cy="4384080"/>
          </a:xfrm>
          <a:prstGeom prst="rect">
            <a:avLst/>
          </a:prstGeom>
          <a:noFill/>
          <a:ln>
            <a:noFill/>
          </a:ln>
        </p:spPr>
        <p:style>
          <a:lnRef idx="0"/>
          <a:fillRef idx="0"/>
          <a:effectRef idx="0"/>
          <a:fontRef idx="minor"/>
        </p:style>
        <p:txBody>
          <a:bodyPr lIns="0" rIns="0" tIns="0" bIns="0"/>
          <a:p>
            <a:r>
              <a:rPr b="1" lang="en-US" sz="3200" spc="-1" strike="noStrike">
                <a:solidFill>
                  <a:srgbClr val="ffffff"/>
                </a:solidFill>
                <a:uFill>
                  <a:solidFill>
                    <a:srgbClr val="ffffff"/>
                  </a:solidFill>
                </a:uFill>
                <a:latin typeface="Arial"/>
                <a:ea typeface="DejaVu Sans"/>
              </a:rPr>
              <a:t>3 Even so we, when we were children, were in bondage under the elements of the world. 4 But when the </a:t>
            </a:r>
            <a:r>
              <a:rPr b="1" lang="en-US" sz="3200" spc="-1" strike="noStrike" u="sng">
                <a:solidFill>
                  <a:srgbClr val="ffffff"/>
                </a:solidFill>
                <a:uFill>
                  <a:solidFill>
                    <a:srgbClr val="ffffff"/>
                  </a:solidFill>
                </a:uFill>
                <a:latin typeface="Arial"/>
                <a:ea typeface="DejaVu Sans"/>
              </a:rPr>
              <a:t>fullness of the time had come</a:t>
            </a:r>
            <a:r>
              <a:rPr b="1" lang="en-US" sz="3200" spc="-1" strike="noStrike">
                <a:solidFill>
                  <a:srgbClr val="ffffff"/>
                </a:solidFill>
                <a:uFill>
                  <a:solidFill>
                    <a:srgbClr val="ffffff"/>
                  </a:solidFill>
                </a:uFill>
                <a:latin typeface="Arial"/>
                <a:ea typeface="DejaVu Sans"/>
              </a:rPr>
              <a:t>, God sent forth His Son, born of a woman, born under the law, 5 to redeem those who were under the law, that we might receive the adoption as sons. </a:t>
            </a: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8" name="CustomShape 1"/>
          <p:cNvSpPr/>
          <p:nvPr/>
        </p:nvSpPr>
        <p:spPr>
          <a:xfrm>
            <a:off x="504000" y="216000"/>
            <a:ext cx="9071280" cy="935280"/>
          </a:xfrm>
          <a:prstGeom prst="rect">
            <a:avLst/>
          </a:prstGeom>
          <a:noFill/>
          <a:ln>
            <a:noFill/>
          </a:ln>
        </p:spPr>
        <p:style>
          <a:lnRef idx="0"/>
          <a:fillRef idx="0"/>
          <a:effectRef idx="0"/>
          <a:fontRef idx="minor"/>
        </p:style>
        <p:txBody>
          <a:bodyPr lIns="0" rIns="0" tIns="0" bIns="0" anchor="ctr"/>
          <a:p>
            <a:pPr algn="ctr">
              <a:lnSpc>
                <a:spcPct val="100000"/>
              </a:lnSpc>
            </a:pPr>
            <a:r>
              <a:rPr b="1" lang="en-US" sz="4000" spc="-1" strike="noStrike">
                <a:solidFill>
                  <a:srgbClr val="ffffff"/>
                </a:solidFill>
                <a:uFill>
                  <a:solidFill>
                    <a:srgbClr val="ffffff"/>
                  </a:solidFill>
                </a:uFill>
                <a:latin typeface="MV Boli"/>
                <a:ea typeface="DejaVu Sans"/>
              </a:rPr>
              <a:t>God had a plan</a:t>
            </a:r>
            <a:endParaRPr/>
          </a:p>
        </p:txBody>
      </p:sp>
      <p:sp>
        <p:nvSpPr>
          <p:cNvPr id="79" name="CustomShape 2"/>
          <p:cNvSpPr/>
          <p:nvPr/>
        </p:nvSpPr>
        <p:spPr>
          <a:xfrm>
            <a:off x="504000" y="1368000"/>
            <a:ext cx="9071280" cy="4384080"/>
          </a:xfrm>
          <a:prstGeom prst="rect">
            <a:avLst/>
          </a:prstGeom>
          <a:noFill/>
          <a:ln>
            <a:noFill/>
          </a:ln>
        </p:spPr>
        <p:style>
          <a:lnRef idx="0"/>
          <a:fillRef idx="0"/>
          <a:effectRef idx="0"/>
          <a:fontRef idx="minor"/>
        </p:style>
        <p:txBody>
          <a:bodyPr lIns="0" rIns="0" tIns="0" bIns="0"/>
          <a:p>
            <a:r>
              <a:rPr b="1" lang="en-US" sz="3200" spc="-1" strike="noStrike">
                <a:solidFill>
                  <a:srgbClr val="ffffff"/>
                </a:solidFill>
                <a:uFill>
                  <a:solidFill>
                    <a:srgbClr val="ffffff"/>
                  </a:solidFill>
                </a:uFill>
                <a:latin typeface="Arial"/>
                <a:ea typeface="DejaVu Sans"/>
              </a:rPr>
              <a:t>The plan was in place before creation</a:t>
            </a:r>
            <a:endParaRPr/>
          </a:p>
          <a:p>
            <a:endParaRPr/>
          </a:p>
          <a:p>
            <a:r>
              <a:rPr b="1" lang="en-US" sz="3200" spc="-1" strike="noStrike">
                <a:solidFill>
                  <a:srgbClr val="ffffff"/>
                </a:solidFill>
                <a:uFill>
                  <a:solidFill>
                    <a:srgbClr val="ffffff"/>
                  </a:solidFill>
                </a:uFill>
                <a:latin typeface="Arial"/>
                <a:ea typeface="DejaVu Sans"/>
              </a:rPr>
              <a:t>Why did He wait so long – over 4,000 years?</a:t>
            </a:r>
            <a:endParaRPr/>
          </a:p>
          <a:p>
            <a:endParaRPr/>
          </a:p>
          <a:p>
            <a:r>
              <a:rPr b="1" lang="en-US" sz="3200" spc="-1" strike="noStrike">
                <a:solidFill>
                  <a:srgbClr val="ffffff"/>
                </a:solidFill>
                <a:uFill>
                  <a:solidFill>
                    <a:srgbClr val="ffffff"/>
                  </a:solidFill>
                </a:uFill>
                <a:latin typeface="Arial"/>
                <a:ea typeface="DejaVu Sans"/>
              </a:rPr>
              <a:t>In the fullness of time = when the time was right, when days were fulfilled</a:t>
            </a: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0" name="CustomShape 1"/>
          <p:cNvSpPr/>
          <p:nvPr/>
        </p:nvSpPr>
        <p:spPr>
          <a:xfrm>
            <a:off x="504000" y="216000"/>
            <a:ext cx="9071280" cy="935280"/>
          </a:xfrm>
          <a:prstGeom prst="rect">
            <a:avLst/>
          </a:prstGeom>
          <a:noFill/>
          <a:ln>
            <a:noFill/>
          </a:ln>
        </p:spPr>
        <p:style>
          <a:lnRef idx="0"/>
          <a:fillRef idx="0"/>
          <a:effectRef idx="0"/>
          <a:fontRef idx="minor"/>
        </p:style>
        <p:txBody>
          <a:bodyPr lIns="0" rIns="0" tIns="0" bIns="0" anchor="ctr"/>
          <a:p>
            <a:pPr algn="ctr">
              <a:lnSpc>
                <a:spcPct val="100000"/>
              </a:lnSpc>
            </a:pPr>
            <a:r>
              <a:rPr b="1" lang="en-US" sz="4000" spc="-1" strike="noStrike">
                <a:solidFill>
                  <a:srgbClr val="ffffff"/>
                </a:solidFill>
                <a:uFill>
                  <a:solidFill>
                    <a:srgbClr val="ffffff"/>
                  </a:solidFill>
                </a:uFill>
                <a:latin typeface="MV Boli"/>
                <a:ea typeface="DejaVu Sans"/>
              </a:rPr>
              <a:t>In the 4th Kingdom</a:t>
            </a:r>
            <a:endParaRPr/>
          </a:p>
        </p:txBody>
      </p:sp>
      <p:sp>
        <p:nvSpPr>
          <p:cNvPr id="81" name="CustomShape 2"/>
          <p:cNvSpPr/>
          <p:nvPr/>
        </p:nvSpPr>
        <p:spPr>
          <a:xfrm>
            <a:off x="504000" y="1368000"/>
            <a:ext cx="9071280" cy="438408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StarSymbol"/>
              <a:buChar char="l"/>
            </a:pPr>
            <a:r>
              <a:rPr b="1" lang="en-US" sz="3200" spc="-1" strike="noStrike">
                <a:solidFill>
                  <a:srgbClr val="ffffff"/>
                </a:solidFill>
                <a:uFill>
                  <a:solidFill>
                    <a:srgbClr val="ffffff"/>
                  </a:solidFill>
                </a:uFill>
                <a:latin typeface="Arial"/>
                <a:ea typeface="DejaVu Sans"/>
              </a:rPr>
              <a:t>Daniel 2:37-44</a:t>
            </a:r>
            <a:endParaRPr/>
          </a:p>
          <a:p>
            <a:pPr marL="432000" indent="-323280">
              <a:lnSpc>
                <a:spcPct val="100000"/>
              </a:lnSpc>
              <a:buClr>
                <a:srgbClr val="ffffff"/>
              </a:buClr>
              <a:buSzPct val="45000"/>
              <a:buFont typeface="StarSymbol"/>
              <a:buChar char="l"/>
            </a:pPr>
            <a:r>
              <a:rPr b="1" lang="en-US" sz="3200" spc="-1" strike="noStrike">
                <a:solidFill>
                  <a:srgbClr val="ffffff"/>
                </a:solidFill>
                <a:uFill>
                  <a:solidFill>
                    <a:srgbClr val="ffffff"/>
                  </a:solidFill>
                </a:uFill>
                <a:latin typeface="Arial"/>
                <a:ea typeface="DejaVu Sans"/>
              </a:rPr>
              <a:t>Gold – Babylon</a:t>
            </a:r>
            <a:endParaRPr/>
          </a:p>
          <a:p>
            <a:pPr marL="432000" indent="-323280">
              <a:lnSpc>
                <a:spcPct val="100000"/>
              </a:lnSpc>
              <a:buClr>
                <a:srgbClr val="ffffff"/>
              </a:buClr>
              <a:buSzPct val="45000"/>
              <a:buFont typeface="StarSymbol"/>
              <a:buChar char="l"/>
            </a:pPr>
            <a:r>
              <a:rPr b="1" lang="en-US" sz="3200" spc="-1" strike="noStrike">
                <a:solidFill>
                  <a:srgbClr val="ffffff"/>
                </a:solidFill>
                <a:uFill>
                  <a:solidFill>
                    <a:srgbClr val="ffffff"/>
                  </a:solidFill>
                </a:uFill>
                <a:latin typeface="Arial"/>
                <a:ea typeface="DejaVu Sans"/>
              </a:rPr>
              <a:t>Silver – Meads / Persians</a:t>
            </a:r>
            <a:endParaRPr/>
          </a:p>
          <a:p>
            <a:pPr marL="432000" indent="-323280">
              <a:lnSpc>
                <a:spcPct val="100000"/>
              </a:lnSpc>
              <a:buClr>
                <a:srgbClr val="ffffff"/>
              </a:buClr>
              <a:buSzPct val="45000"/>
              <a:buFont typeface="StarSymbol"/>
              <a:buChar char="l"/>
            </a:pPr>
            <a:r>
              <a:rPr b="1" lang="en-US" sz="3200" spc="-1" strike="noStrike">
                <a:solidFill>
                  <a:srgbClr val="ffffff"/>
                </a:solidFill>
                <a:uFill>
                  <a:solidFill>
                    <a:srgbClr val="ffffff"/>
                  </a:solidFill>
                </a:uFill>
                <a:latin typeface="Arial"/>
                <a:ea typeface="DejaVu Sans"/>
              </a:rPr>
              <a:t>Brass – Greek</a:t>
            </a:r>
            <a:endParaRPr/>
          </a:p>
          <a:p>
            <a:pPr marL="432000" indent="-323280">
              <a:lnSpc>
                <a:spcPct val="100000"/>
              </a:lnSpc>
              <a:buClr>
                <a:srgbClr val="ffffff"/>
              </a:buClr>
              <a:buSzPct val="45000"/>
              <a:buFont typeface="StarSymbol"/>
              <a:buChar char="l"/>
            </a:pPr>
            <a:r>
              <a:rPr b="1" lang="en-US" sz="3200" spc="-1" strike="noStrike">
                <a:solidFill>
                  <a:srgbClr val="ffffff"/>
                </a:solidFill>
                <a:uFill>
                  <a:solidFill>
                    <a:srgbClr val="ffffff"/>
                  </a:solidFill>
                </a:uFill>
                <a:latin typeface="Arial"/>
                <a:ea typeface="DejaVu Sans"/>
              </a:rPr>
              <a:t>Iron - Roman</a:t>
            </a: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2" name="CustomShape 1"/>
          <p:cNvSpPr/>
          <p:nvPr/>
        </p:nvSpPr>
        <p:spPr>
          <a:xfrm>
            <a:off x="504000" y="216000"/>
            <a:ext cx="9071280" cy="935280"/>
          </a:xfrm>
          <a:prstGeom prst="rect">
            <a:avLst/>
          </a:prstGeom>
          <a:noFill/>
          <a:ln>
            <a:noFill/>
          </a:ln>
        </p:spPr>
        <p:style>
          <a:lnRef idx="0"/>
          <a:fillRef idx="0"/>
          <a:effectRef idx="0"/>
          <a:fontRef idx="minor"/>
        </p:style>
        <p:txBody>
          <a:bodyPr lIns="0" rIns="0" tIns="0" bIns="0" anchor="ctr"/>
          <a:p>
            <a:pPr algn="ctr">
              <a:lnSpc>
                <a:spcPct val="100000"/>
              </a:lnSpc>
            </a:pPr>
            <a:r>
              <a:rPr b="1" lang="en-US" sz="4000" spc="-1" strike="noStrike">
                <a:solidFill>
                  <a:srgbClr val="ffffff"/>
                </a:solidFill>
                <a:uFill>
                  <a:solidFill>
                    <a:srgbClr val="ffffff"/>
                  </a:solidFill>
                </a:uFill>
                <a:latin typeface="MV Boli"/>
                <a:ea typeface="DejaVu Sans"/>
              </a:rPr>
              <a:t>In the 4th Kingdom</a:t>
            </a:r>
            <a:endParaRPr/>
          </a:p>
        </p:txBody>
      </p:sp>
      <p:sp>
        <p:nvSpPr>
          <p:cNvPr id="83" name="CustomShape 2"/>
          <p:cNvSpPr/>
          <p:nvPr/>
        </p:nvSpPr>
        <p:spPr>
          <a:xfrm>
            <a:off x="504000" y="1368000"/>
            <a:ext cx="9071280" cy="438408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StarSymbol"/>
              <a:buChar char="l"/>
            </a:pPr>
            <a:r>
              <a:rPr b="1" lang="en-US" sz="3200" spc="-1" strike="noStrike">
                <a:solidFill>
                  <a:srgbClr val="ffffff"/>
                </a:solidFill>
                <a:uFill>
                  <a:solidFill>
                    <a:srgbClr val="ffffff"/>
                  </a:solidFill>
                </a:uFill>
                <a:latin typeface="Arial"/>
                <a:ea typeface="DejaVu Sans"/>
              </a:rPr>
              <a:t>Daniel 2:37-44</a:t>
            </a:r>
            <a:endParaRPr/>
          </a:p>
          <a:p>
            <a:pPr marL="432000" indent="-323280">
              <a:lnSpc>
                <a:spcPct val="100000"/>
              </a:lnSpc>
              <a:buClr>
                <a:srgbClr val="ffffff"/>
              </a:buClr>
              <a:buSzPct val="45000"/>
              <a:buFont typeface="StarSymbol"/>
              <a:buChar char="l"/>
            </a:pPr>
            <a:r>
              <a:rPr b="1" lang="en-US" sz="3200" spc="-1" strike="noStrike">
                <a:solidFill>
                  <a:srgbClr val="ffffff"/>
                </a:solidFill>
                <a:uFill>
                  <a:solidFill>
                    <a:srgbClr val="ffffff"/>
                  </a:solidFill>
                </a:uFill>
                <a:latin typeface="Arial"/>
                <a:ea typeface="DejaVu Sans"/>
              </a:rPr>
              <a:t>And in the days of these kings the God of heaven will set up a kingdom which shall never be destroyed; and the kingdom shall not be left to other people; it shall break in pieces and consume all these kingdoms, and it shall stand forever.</a:t>
            </a: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4" name="CustomShape 1"/>
          <p:cNvSpPr/>
          <p:nvPr/>
        </p:nvSpPr>
        <p:spPr>
          <a:xfrm>
            <a:off x="504000" y="216000"/>
            <a:ext cx="9071280" cy="935280"/>
          </a:xfrm>
          <a:prstGeom prst="rect">
            <a:avLst/>
          </a:prstGeom>
          <a:noFill/>
          <a:ln>
            <a:noFill/>
          </a:ln>
        </p:spPr>
        <p:style>
          <a:lnRef idx="0"/>
          <a:fillRef idx="0"/>
          <a:effectRef idx="0"/>
          <a:fontRef idx="minor"/>
        </p:style>
        <p:txBody>
          <a:bodyPr lIns="0" rIns="0" tIns="0" bIns="0" anchor="ctr"/>
          <a:p>
            <a:pPr algn="ctr">
              <a:lnSpc>
                <a:spcPct val="100000"/>
              </a:lnSpc>
            </a:pPr>
            <a:r>
              <a:rPr b="1" lang="en-US" sz="4000" spc="-1" strike="noStrike">
                <a:solidFill>
                  <a:srgbClr val="ffffff"/>
                </a:solidFill>
                <a:uFill>
                  <a:solidFill>
                    <a:srgbClr val="ffffff"/>
                  </a:solidFill>
                </a:uFill>
                <a:latin typeface="MV Boli"/>
                <a:ea typeface="DejaVu Sans"/>
              </a:rPr>
              <a:t>In the 4th Kingdom</a:t>
            </a:r>
            <a:endParaRPr/>
          </a:p>
        </p:txBody>
      </p:sp>
      <p:sp>
        <p:nvSpPr>
          <p:cNvPr id="85" name="CustomShape 2"/>
          <p:cNvSpPr/>
          <p:nvPr/>
        </p:nvSpPr>
        <p:spPr>
          <a:xfrm>
            <a:off x="504000" y="1368000"/>
            <a:ext cx="9071280" cy="4384080"/>
          </a:xfrm>
          <a:prstGeom prst="rect">
            <a:avLst/>
          </a:prstGeom>
          <a:noFill/>
          <a:ln>
            <a:noFill/>
          </a:ln>
        </p:spPr>
        <p:style>
          <a:lnRef idx="0"/>
          <a:fillRef idx="0"/>
          <a:effectRef idx="0"/>
          <a:fontRef idx="minor"/>
        </p:style>
        <p:txBody>
          <a:bodyPr lIns="0" rIns="0" tIns="0" bIns="0"/>
          <a:p>
            <a:r>
              <a:rPr b="1" lang="en-US" sz="3200" spc="-1" strike="noStrike">
                <a:solidFill>
                  <a:srgbClr val="ffffff"/>
                </a:solidFill>
                <a:uFill>
                  <a:solidFill>
                    <a:srgbClr val="ffffff"/>
                  </a:solidFill>
                </a:uFill>
                <a:latin typeface="Arial"/>
                <a:ea typeface="DejaVu Sans"/>
              </a:rPr>
              <a:t>Persians introduced the synagogue</a:t>
            </a:r>
            <a:endParaRPr/>
          </a:p>
          <a:p>
            <a:pPr marL="432000" indent="-323280">
              <a:lnSpc>
                <a:spcPct val="100000"/>
              </a:lnSpc>
              <a:buClr>
                <a:srgbClr val="ffffff"/>
              </a:buClr>
              <a:buSzPct val="45000"/>
              <a:buFont typeface="StarSymbol"/>
              <a:buChar char="l"/>
            </a:pPr>
            <a:r>
              <a:rPr b="1" lang="en-US" sz="3200" spc="-1" strike="noStrike">
                <a:solidFill>
                  <a:srgbClr val="ffffff"/>
                </a:solidFill>
                <a:uFill>
                  <a:solidFill>
                    <a:srgbClr val="ffffff"/>
                  </a:solidFill>
                </a:uFill>
                <a:latin typeface="Arial"/>
                <a:ea typeface="DejaVu Sans"/>
              </a:rPr>
              <a:t> </a:t>
            </a:r>
            <a:endParaRPr/>
          </a:p>
          <a:p>
            <a:pPr marL="432000" indent="-323280">
              <a:lnSpc>
                <a:spcPct val="100000"/>
              </a:lnSpc>
              <a:buClr>
                <a:srgbClr val="ffffff"/>
              </a:buClr>
              <a:buSzPct val="45000"/>
              <a:buFont typeface="StarSymbol"/>
              <a:buChar char="l"/>
            </a:pPr>
            <a:r>
              <a:rPr b="1" lang="en-US" sz="3200" spc="-1" strike="noStrike">
                <a:solidFill>
                  <a:srgbClr val="ffffff"/>
                </a:solidFill>
                <a:uFill>
                  <a:solidFill>
                    <a:srgbClr val="ffffff"/>
                  </a:solidFill>
                </a:uFill>
                <a:latin typeface="Arial"/>
                <a:ea typeface="DejaVu Sans"/>
              </a:rPr>
              <a:t>Greeks brought:</a:t>
            </a:r>
            <a:endParaRPr/>
          </a:p>
          <a:p>
            <a:pPr marL="432000" indent="-323280">
              <a:lnSpc>
                <a:spcPct val="100000"/>
              </a:lnSpc>
              <a:buClr>
                <a:srgbClr val="ffffff"/>
              </a:buClr>
              <a:buSzPct val="45000"/>
              <a:buFont typeface="StarSymbol"/>
              <a:buChar char="l"/>
            </a:pPr>
            <a:r>
              <a:rPr b="1" lang="en-US" sz="3200" spc="-1" strike="noStrike">
                <a:solidFill>
                  <a:srgbClr val="ffffff"/>
                </a:solidFill>
                <a:uFill>
                  <a:solidFill>
                    <a:srgbClr val="ffffff"/>
                  </a:solidFill>
                </a:uFill>
                <a:latin typeface="Arial"/>
                <a:ea typeface="DejaVu Sans"/>
              </a:rPr>
              <a:t>Common language</a:t>
            </a:r>
            <a:endParaRPr/>
          </a:p>
          <a:p>
            <a:pPr marL="432000" indent="-323280">
              <a:lnSpc>
                <a:spcPct val="100000"/>
              </a:lnSpc>
              <a:buClr>
                <a:srgbClr val="ffffff"/>
              </a:buClr>
              <a:buSzPct val="45000"/>
              <a:buFont typeface="StarSymbol"/>
              <a:buChar char="l"/>
            </a:pPr>
            <a:r>
              <a:rPr b="1" lang="en-US" sz="3200" spc="-1" strike="noStrike">
                <a:solidFill>
                  <a:srgbClr val="ffffff"/>
                </a:solidFill>
                <a:uFill>
                  <a:solidFill>
                    <a:srgbClr val="ffffff"/>
                  </a:solidFill>
                </a:uFill>
                <a:latin typeface="Arial"/>
                <a:ea typeface="DejaVu Sans"/>
              </a:rPr>
              <a:t>Philosophy, wisdom, deep reasoning</a:t>
            </a:r>
            <a:endParaRPr/>
          </a:p>
          <a:p>
            <a:pPr marL="432000" indent="-323280">
              <a:lnSpc>
                <a:spcPct val="100000"/>
              </a:lnSpc>
              <a:buClr>
                <a:srgbClr val="ffffff"/>
              </a:buClr>
              <a:buSzPct val="45000"/>
              <a:buFont typeface="StarSymbol"/>
              <a:buChar char="l"/>
            </a:pPr>
            <a:r>
              <a:rPr b="1" lang="en-US" sz="3200" spc="-1" strike="noStrike">
                <a:solidFill>
                  <a:srgbClr val="ffffff"/>
                </a:solidFill>
                <a:uFill>
                  <a:solidFill>
                    <a:srgbClr val="ffffff"/>
                  </a:solidFill>
                </a:uFill>
                <a:latin typeface="Arial"/>
                <a:ea typeface="DejaVu Sans"/>
              </a:rPr>
              <a:t>Broader education for all people</a:t>
            </a:r>
            <a:endParaRPr/>
          </a:p>
          <a:p>
            <a:pPr marL="432000" indent="-323280">
              <a:lnSpc>
                <a:spcPct val="100000"/>
              </a:lnSpc>
              <a:buClr>
                <a:srgbClr val="ffffff"/>
              </a:buClr>
              <a:buSzPct val="45000"/>
              <a:buFont typeface="StarSymbol"/>
              <a:buChar char="l"/>
            </a:pPr>
            <a:r>
              <a:rPr b="1" lang="en-US" sz="3200" spc="-1" strike="noStrike">
                <a:solidFill>
                  <a:srgbClr val="ffffff"/>
                </a:solidFill>
                <a:uFill>
                  <a:solidFill>
                    <a:srgbClr val="ffffff"/>
                  </a:solidFill>
                </a:uFill>
                <a:latin typeface="Arial"/>
                <a:ea typeface="DejaVu Sans"/>
              </a:rPr>
              <a:t>Papyrus – books more affordable</a:t>
            </a:r>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6" name="CustomShape 1"/>
          <p:cNvSpPr/>
          <p:nvPr/>
        </p:nvSpPr>
        <p:spPr>
          <a:xfrm>
            <a:off x="504000" y="216000"/>
            <a:ext cx="9071280" cy="935280"/>
          </a:xfrm>
          <a:prstGeom prst="rect">
            <a:avLst/>
          </a:prstGeom>
          <a:noFill/>
          <a:ln>
            <a:noFill/>
          </a:ln>
        </p:spPr>
        <p:style>
          <a:lnRef idx="0"/>
          <a:fillRef idx="0"/>
          <a:effectRef idx="0"/>
          <a:fontRef idx="minor"/>
        </p:style>
        <p:txBody>
          <a:bodyPr lIns="0" rIns="0" tIns="0" bIns="0" anchor="ctr"/>
          <a:p>
            <a:pPr algn="ctr">
              <a:lnSpc>
                <a:spcPct val="100000"/>
              </a:lnSpc>
            </a:pPr>
            <a:r>
              <a:rPr b="1" lang="en-US" sz="4000" spc="-1" strike="noStrike">
                <a:solidFill>
                  <a:srgbClr val="ffffff"/>
                </a:solidFill>
                <a:uFill>
                  <a:solidFill>
                    <a:srgbClr val="ffffff"/>
                  </a:solidFill>
                </a:uFill>
                <a:latin typeface="MV Boli"/>
                <a:ea typeface="DejaVu Sans"/>
              </a:rPr>
              <a:t>In the 4th Kingdom</a:t>
            </a:r>
            <a:endParaRPr/>
          </a:p>
        </p:txBody>
      </p:sp>
      <p:sp>
        <p:nvSpPr>
          <p:cNvPr id="87" name="CustomShape 2"/>
          <p:cNvSpPr/>
          <p:nvPr/>
        </p:nvSpPr>
        <p:spPr>
          <a:xfrm>
            <a:off x="504000" y="1368000"/>
            <a:ext cx="9071280" cy="438408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StarSymbol"/>
              <a:buChar char="l"/>
            </a:pPr>
            <a:r>
              <a:rPr b="1" lang="en-US" sz="3200" spc="-1" strike="noStrike">
                <a:solidFill>
                  <a:srgbClr val="ffffff"/>
                </a:solidFill>
                <a:uFill>
                  <a:solidFill>
                    <a:srgbClr val="ffffff"/>
                  </a:solidFill>
                </a:uFill>
                <a:latin typeface="Arial"/>
                <a:ea typeface="DejaVu Sans"/>
              </a:rPr>
              <a:t>Romans brought:</a:t>
            </a:r>
            <a:endParaRPr/>
          </a:p>
          <a:p>
            <a:pPr marL="432000" indent="-323280">
              <a:lnSpc>
                <a:spcPct val="100000"/>
              </a:lnSpc>
              <a:buClr>
                <a:srgbClr val="ffffff"/>
              </a:buClr>
              <a:buSzPct val="45000"/>
              <a:buFont typeface="StarSymbol"/>
              <a:buChar char="l"/>
            </a:pPr>
            <a:r>
              <a:rPr b="1" lang="en-US" sz="3200" spc="-1" strike="noStrike">
                <a:solidFill>
                  <a:srgbClr val="ffffff"/>
                </a:solidFill>
                <a:uFill>
                  <a:solidFill>
                    <a:srgbClr val="ffffff"/>
                  </a:solidFill>
                </a:uFill>
                <a:latin typeface="Arial"/>
                <a:ea typeface="DejaVu Sans"/>
              </a:rPr>
              <a:t>Pax Romana – (Roman Peace) – 120 years</a:t>
            </a:r>
            <a:endParaRPr/>
          </a:p>
          <a:p>
            <a:pPr marL="432000" indent="-323280">
              <a:lnSpc>
                <a:spcPct val="100000"/>
              </a:lnSpc>
              <a:buClr>
                <a:srgbClr val="ffffff"/>
              </a:buClr>
              <a:buSzPct val="45000"/>
              <a:buFont typeface="StarSymbol"/>
              <a:buChar char="l"/>
            </a:pPr>
            <a:r>
              <a:rPr b="1" lang="en-US" sz="3200" spc="-1" strike="noStrike">
                <a:solidFill>
                  <a:srgbClr val="ffffff"/>
                </a:solidFill>
                <a:uFill>
                  <a:solidFill>
                    <a:srgbClr val="ffffff"/>
                  </a:solidFill>
                </a:uFill>
                <a:latin typeface="Arial"/>
                <a:ea typeface="DejaVu Sans"/>
              </a:rPr>
              <a:t>Ease of travel – highways w/mile markers</a:t>
            </a:r>
            <a:endParaRPr/>
          </a:p>
          <a:p>
            <a:pPr marL="432000" indent="-323280">
              <a:lnSpc>
                <a:spcPct val="100000"/>
              </a:lnSpc>
              <a:buClr>
                <a:srgbClr val="ffffff"/>
              </a:buClr>
              <a:buSzPct val="45000"/>
              <a:buFont typeface="StarSymbol"/>
              <a:buChar char="l"/>
            </a:pPr>
            <a:r>
              <a:rPr b="1" lang="en-US" sz="3200" spc="-1" strike="noStrike">
                <a:solidFill>
                  <a:srgbClr val="ffffff"/>
                </a:solidFill>
                <a:uFill>
                  <a:solidFill>
                    <a:srgbClr val="ffffff"/>
                  </a:solidFill>
                </a:uFill>
                <a:latin typeface="Arial"/>
                <a:ea typeface="DejaVu Sans"/>
              </a:rPr>
              <a:t>Postal system</a:t>
            </a:r>
            <a:endParaRPr/>
          </a:p>
          <a:p>
            <a:pPr marL="432000" indent="-323280">
              <a:lnSpc>
                <a:spcPct val="100000"/>
              </a:lnSpc>
              <a:buClr>
                <a:srgbClr val="ffffff"/>
              </a:buClr>
              <a:buSzPct val="45000"/>
              <a:buFont typeface="StarSymbol"/>
              <a:buChar char="l"/>
            </a:pPr>
            <a:r>
              <a:rPr b="1" lang="en-US" sz="3200" spc="-1" strike="noStrike">
                <a:solidFill>
                  <a:srgbClr val="ffffff"/>
                </a:solidFill>
                <a:uFill>
                  <a:solidFill>
                    <a:srgbClr val="ffffff"/>
                  </a:solidFill>
                </a:uFill>
                <a:latin typeface="Arial"/>
                <a:ea typeface="DejaVu Sans"/>
              </a:rPr>
              <a:t>Census </a:t>
            </a:r>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8" name="CustomShape 1"/>
          <p:cNvSpPr/>
          <p:nvPr/>
        </p:nvSpPr>
        <p:spPr>
          <a:xfrm>
            <a:off x="504000" y="216000"/>
            <a:ext cx="9071280" cy="935280"/>
          </a:xfrm>
          <a:prstGeom prst="rect">
            <a:avLst/>
          </a:prstGeom>
          <a:noFill/>
          <a:ln>
            <a:noFill/>
          </a:ln>
        </p:spPr>
        <p:style>
          <a:lnRef idx="0"/>
          <a:fillRef idx="0"/>
          <a:effectRef idx="0"/>
          <a:fontRef idx="minor"/>
        </p:style>
        <p:txBody>
          <a:bodyPr lIns="0" rIns="0" tIns="0" bIns="0" anchor="ctr"/>
          <a:p>
            <a:pPr algn="ctr">
              <a:lnSpc>
                <a:spcPct val="100000"/>
              </a:lnSpc>
            </a:pPr>
            <a:r>
              <a:rPr b="1" lang="en-US" sz="4000" spc="-1" strike="noStrike">
                <a:solidFill>
                  <a:srgbClr val="ffffff"/>
                </a:solidFill>
                <a:uFill>
                  <a:solidFill>
                    <a:srgbClr val="ffffff"/>
                  </a:solidFill>
                </a:uFill>
                <a:latin typeface="MV Boli"/>
                <a:ea typeface="DejaVu Sans"/>
              </a:rPr>
              <a:t>Jesus born the 65th Week</a:t>
            </a:r>
            <a:endParaRPr/>
          </a:p>
        </p:txBody>
      </p:sp>
      <p:sp>
        <p:nvSpPr>
          <p:cNvPr id="89" name="CustomShape 2"/>
          <p:cNvSpPr/>
          <p:nvPr/>
        </p:nvSpPr>
        <p:spPr>
          <a:xfrm>
            <a:off x="504000" y="1368000"/>
            <a:ext cx="9071280" cy="438408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StarSymbol"/>
              <a:buChar char="l"/>
            </a:pPr>
            <a:r>
              <a:rPr b="1" lang="en-US" sz="3200" spc="-1" strike="noStrike">
                <a:solidFill>
                  <a:srgbClr val="ffffff"/>
                </a:solidFill>
                <a:uFill>
                  <a:solidFill>
                    <a:srgbClr val="ffffff"/>
                  </a:solidFill>
                </a:uFill>
                <a:latin typeface="Arial"/>
                <a:ea typeface="DejaVu Sans"/>
              </a:rPr>
              <a:t>Daniel 9:24-27 </a:t>
            </a:r>
            <a:endParaRPr/>
          </a:p>
          <a:p>
            <a:pPr marL="432000" indent="-323280">
              <a:lnSpc>
                <a:spcPct val="100000"/>
              </a:lnSpc>
              <a:buClr>
                <a:srgbClr val="ffffff"/>
              </a:buClr>
              <a:buSzPct val="45000"/>
              <a:buFont typeface="StarSymbol"/>
              <a:buChar char="l"/>
            </a:pPr>
            <a:r>
              <a:rPr b="1" lang="en-US" sz="3200" spc="-1" strike="noStrike">
                <a:solidFill>
                  <a:srgbClr val="ffffff"/>
                </a:solidFill>
                <a:uFill>
                  <a:solidFill>
                    <a:srgbClr val="ffffff"/>
                  </a:solidFill>
                </a:uFill>
                <a:latin typeface="Arial"/>
                <a:ea typeface="DejaVu Sans"/>
              </a:rPr>
              <a:t>A day = a year; A week = 7 years</a:t>
            </a:r>
            <a:endParaRPr/>
          </a:p>
          <a:p>
            <a:pPr marL="432000" indent="-323280">
              <a:lnSpc>
                <a:spcPct val="100000"/>
              </a:lnSpc>
              <a:buClr>
                <a:srgbClr val="ffffff"/>
              </a:buClr>
              <a:buSzPct val="45000"/>
              <a:buFont typeface="StarSymbol"/>
              <a:buChar char="l"/>
            </a:pPr>
            <a:r>
              <a:rPr b="1" lang="en-US" sz="3200" spc="-1" strike="noStrike">
                <a:solidFill>
                  <a:srgbClr val="ffffff"/>
                </a:solidFill>
                <a:uFill>
                  <a:solidFill>
                    <a:srgbClr val="ffffff"/>
                  </a:solidFill>
                </a:uFill>
                <a:latin typeface="Arial"/>
                <a:ea typeface="DejaVu Sans"/>
              </a:rPr>
              <a:t>70 weeks = 490 years</a:t>
            </a:r>
            <a:endParaRPr/>
          </a:p>
          <a:p>
            <a:pPr lvl="1" marL="864000" indent="-323280">
              <a:lnSpc>
                <a:spcPct val="100000"/>
              </a:lnSpc>
              <a:buClr>
                <a:srgbClr val="ffffff"/>
              </a:buClr>
              <a:buSzPct val="45000"/>
              <a:buFont typeface="StarSymbol"/>
              <a:buChar char="l"/>
            </a:pPr>
            <a:r>
              <a:rPr b="1" lang="en-US" sz="3200" spc="-1" strike="noStrike">
                <a:solidFill>
                  <a:srgbClr val="ffffff"/>
                </a:solidFill>
                <a:uFill>
                  <a:solidFill>
                    <a:srgbClr val="ffffff"/>
                  </a:solidFill>
                </a:uFill>
                <a:latin typeface="Arial"/>
                <a:ea typeface="DejaVu Sans"/>
              </a:rPr>
              <a:t>7 weeks = 49 years (457 – 408 BC)</a:t>
            </a:r>
            <a:endParaRPr/>
          </a:p>
          <a:p>
            <a:pPr lvl="1" marL="864000" indent="-323280">
              <a:lnSpc>
                <a:spcPct val="100000"/>
              </a:lnSpc>
              <a:buClr>
                <a:srgbClr val="ffffff"/>
              </a:buClr>
              <a:buSzPct val="45000"/>
              <a:buFont typeface="StarSymbol"/>
              <a:buChar char="l"/>
            </a:pPr>
            <a:r>
              <a:rPr b="1" lang="en-US" sz="3200" spc="-1" strike="noStrike">
                <a:solidFill>
                  <a:srgbClr val="ffffff"/>
                </a:solidFill>
                <a:uFill>
                  <a:solidFill>
                    <a:srgbClr val="ffffff"/>
                  </a:solidFill>
                </a:uFill>
                <a:latin typeface="Arial"/>
                <a:ea typeface="DejaVu Sans"/>
              </a:rPr>
              <a:t>62 weeks = 434 years (ends at 26 AD)</a:t>
            </a:r>
            <a:endParaRPr/>
          </a:p>
          <a:p>
            <a:pPr lvl="1" marL="864000" indent="-323280">
              <a:lnSpc>
                <a:spcPct val="100000"/>
              </a:lnSpc>
              <a:buClr>
                <a:srgbClr val="ffffff"/>
              </a:buClr>
              <a:buSzPct val="45000"/>
              <a:buFont typeface="StarSymbol"/>
              <a:buChar char="l"/>
            </a:pPr>
            <a:r>
              <a:rPr b="1" lang="en-US" sz="3200" spc="-1" strike="noStrike">
                <a:solidFill>
                  <a:srgbClr val="ffffff"/>
                </a:solidFill>
                <a:uFill>
                  <a:solidFill>
                    <a:srgbClr val="ffffff"/>
                  </a:solidFill>
                </a:uFill>
                <a:latin typeface="Arial"/>
                <a:ea typeface="DejaVu Sans"/>
              </a:rPr>
              <a:t>Mid-week = 3 ½ years (ends at 30 AD)</a:t>
            </a: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0" name="CustomShape 1"/>
          <p:cNvSpPr/>
          <p:nvPr/>
        </p:nvSpPr>
        <p:spPr>
          <a:xfrm>
            <a:off x="504000" y="216000"/>
            <a:ext cx="9071280" cy="935280"/>
          </a:xfrm>
          <a:prstGeom prst="rect">
            <a:avLst/>
          </a:prstGeom>
          <a:noFill/>
          <a:ln>
            <a:noFill/>
          </a:ln>
        </p:spPr>
        <p:style>
          <a:lnRef idx="0"/>
          <a:fillRef idx="0"/>
          <a:effectRef idx="0"/>
          <a:fontRef idx="minor"/>
        </p:style>
        <p:txBody>
          <a:bodyPr lIns="0" rIns="0" tIns="0" bIns="0" anchor="ctr"/>
          <a:p>
            <a:pPr algn="ctr">
              <a:lnSpc>
                <a:spcPct val="100000"/>
              </a:lnSpc>
            </a:pPr>
            <a:r>
              <a:rPr b="1" lang="en-US" sz="4000" spc="-1" strike="noStrike">
                <a:solidFill>
                  <a:srgbClr val="ffffff"/>
                </a:solidFill>
                <a:uFill>
                  <a:solidFill>
                    <a:srgbClr val="ffffff"/>
                  </a:solidFill>
                </a:uFill>
                <a:latin typeface="MV Boli"/>
                <a:ea typeface="DejaVu Sans"/>
              </a:rPr>
              <a:t>When Bethlehem was a small city</a:t>
            </a:r>
            <a:endParaRPr/>
          </a:p>
        </p:txBody>
      </p:sp>
      <p:sp>
        <p:nvSpPr>
          <p:cNvPr id="91" name="CustomShape 2"/>
          <p:cNvSpPr/>
          <p:nvPr/>
        </p:nvSpPr>
        <p:spPr>
          <a:xfrm>
            <a:off x="504000" y="1368000"/>
            <a:ext cx="9071280" cy="438408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StarSymbol"/>
              <a:buChar char="l"/>
            </a:pPr>
            <a:r>
              <a:rPr b="1" lang="en-US" sz="3200" spc="-1" strike="noStrike">
                <a:solidFill>
                  <a:srgbClr val="ffffff"/>
                </a:solidFill>
                <a:uFill>
                  <a:solidFill>
                    <a:srgbClr val="ffffff"/>
                  </a:solidFill>
                </a:uFill>
                <a:latin typeface="Arial"/>
                <a:ea typeface="DejaVu Sans"/>
              </a:rPr>
              <a:t>Micah 5:2 "But you, Bethlehem Ephrathah, Though you are little among the thousands of Judah, Yet out of you shall come forth to Me The One to be Ruler in Israel, Whose goings forth are from of old, From everlasting."</a:t>
            </a:r>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Metropolis</Template>
  <TotalTime>2</TotalTime>
  <Application>LibreOffice/5.0.3.2$Windows_x86 LibreOffice_project/e5f16313668ac592c1bfb310f4390624e3dbfb75</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2015-10-17T08:28:57Z</dcterms:created>
  <dc:language>en-US</dc:language>
  <cp:lastModifiedBy>Manly Luscombe</cp:lastModifiedBy>
  <dcterms:modified xsi:type="dcterms:W3CDTF">2015-11-18T16:02:55Z</dcterms:modified>
  <cp:revision>3</cp:revision>
  <dc:title>Metropolis</dc:title>
</cp:coreProperties>
</file>