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80625" cy="5670550"/>
  <p:notesSz cx="7772400" cy="10058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658" y="1702498"/>
            <a:ext cx="10083658" cy="15121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2418" y="1791263"/>
            <a:ext cx="9484953" cy="1438182"/>
          </a:xfrm>
        </p:spPr>
        <p:txBody>
          <a:bodyPr tIns="45720" bIns="45720" anchor="ctr">
            <a:normAutofit/>
          </a:bodyPr>
          <a:lstStyle>
            <a:lvl1pPr algn="ctr">
              <a:lnSpc>
                <a:spcPct val="80000"/>
              </a:lnSpc>
              <a:defRPr sz="4961" spc="124" baseline="0"/>
            </a:lvl1pPr>
          </a:lstStyle>
          <a:p>
            <a:r>
              <a:rPr lang="en-US"/>
              <a:t>Click to edit Master title style</a:t>
            </a:r>
            <a:endParaRPr lang="en-US" dirty="0"/>
          </a:p>
        </p:txBody>
      </p:sp>
      <p:sp>
        <p:nvSpPr>
          <p:cNvPr id="3" name="Subtitle 2"/>
          <p:cNvSpPr>
            <a:spLocks noGrp="1"/>
          </p:cNvSpPr>
          <p:nvPr>
            <p:ph type="subTitle" idx="1"/>
          </p:nvPr>
        </p:nvSpPr>
        <p:spPr>
          <a:xfrm>
            <a:off x="1260078" y="3304307"/>
            <a:ext cx="7560469" cy="1082560"/>
          </a:xfrm>
        </p:spPr>
        <p:txBody>
          <a:bodyPr>
            <a:normAutofit/>
          </a:bodyPr>
          <a:lstStyle>
            <a:lvl1pPr marL="0" indent="0" algn="ctr">
              <a:buNone/>
              <a:defRPr sz="1654"/>
            </a:lvl1pPr>
            <a:lvl2pPr marL="378013" indent="0" algn="ctr">
              <a:buNone/>
              <a:defRPr sz="1654"/>
            </a:lvl2pPr>
            <a:lvl3pPr marL="756026" indent="0" algn="ctr">
              <a:buNone/>
              <a:defRPr sz="1654"/>
            </a:lvl3pPr>
            <a:lvl4pPr marL="1134039" indent="0" algn="ctr">
              <a:buNone/>
              <a:defRPr sz="1654"/>
            </a:lvl4pPr>
            <a:lvl5pPr marL="1512052" indent="0" algn="ctr">
              <a:buNone/>
              <a:defRPr sz="1654"/>
            </a:lvl5pPr>
            <a:lvl6pPr marL="1890065" indent="0" algn="ctr">
              <a:buNone/>
              <a:defRPr sz="1654"/>
            </a:lvl6pPr>
            <a:lvl7pPr marL="2268078" indent="0" algn="ctr">
              <a:buNone/>
              <a:defRPr sz="1654"/>
            </a:lvl7pPr>
            <a:lvl8pPr marL="2646091" indent="0" algn="ctr">
              <a:buNone/>
              <a:defRPr sz="1654"/>
            </a:lvl8pPr>
            <a:lvl9pPr marL="3024104" indent="0" algn="ctr">
              <a:buNone/>
              <a:defRPr sz="165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8939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79245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7457374" y="0"/>
            <a:ext cx="2268141" cy="56705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574214" y="227085"/>
            <a:ext cx="1986343" cy="487641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3042" y="227085"/>
            <a:ext cx="6592500" cy="487641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3043" y="5310749"/>
            <a:ext cx="2268137" cy="301904"/>
          </a:xfrm>
        </p:spPr>
        <p:txBody>
          <a:bodyPr/>
          <a:lstStyle/>
          <a:p>
            <a:fld id="{48A87A34-81AB-432B-8DAE-1953F412C126}" type="datetimeFigureOut">
              <a:rPr lang="en-US" smtClean="0"/>
              <a:t>3/6/2016</a:t>
            </a:fld>
            <a:endParaRPr lang="en-US" dirty="0"/>
          </a:p>
        </p:txBody>
      </p:sp>
      <p:sp>
        <p:nvSpPr>
          <p:cNvPr id="5" name="Footer Placeholder 4"/>
          <p:cNvSpPr>
            <a:spLocks noGrp="1"/>
          </p:cNvSpPr>
          <p:nvPr>
            <p:ph type="ftr" sz="quarter" idx="11"/>
          </p:nvPr>
        </p:nvSpPr>
        <p:spPr>
          <a:xfrm>
            <a:off x="3122196" y="5310749"/>
            <a:ext cx="3538528" cy="301904"/>
          </a:xfrm>
        </p:spPr>
        <p:txBody>
          <a:bodyPr/>
          <a:lstStyle/>
          <a:p>
            <a:endParaRPr lang="en-US" dirty="0"/>
          </a:p>
        </p:txBody>
      </p:sp>
      <p:sp>
        <p:nvSpPr>
          <p:cNvPr id="6" name="Slide Number Placeholder 5"/>
          <p:cNvSpPr>
            <a:spLocks noGrp="1"/>
          </p:cNvSpPr>
          <p:nvPr>
            <p:ph type="sldNum" sz="quarter" idx="12"/>
          </p:nvPr>
        </p:nvSpPr>
        <p:spPr>
          <a:xfrm>
            <a:off x="6674981" y="5310749"/>
            <a:ext cx="727405" cy="301904"/>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61313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59770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658" y="1702498"/>
            <a:ext cx="10083658" cy="15121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8901" y="1826416"/>
            <a:ext cx="8694539" cy="1386134"/>
          </a:xfrm>
        </p:spPr>
        <p:txBody>
          <a:bodyPr anchor="ctr">
            <a:noAutofit/>
          </a:bodyPr>
          <a:lstStyle>
            <a:lvl1pPr algn="ctr">
              <a:lnSpc>
                <a:spcPct val="80000"/>
              </a:lnSpc>
              <a:defRPr sz="4961" b="0" spc="124"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88901" y="3315953"/>
            <a:ext cx="8694539" cy="971252"/>
          </a:xfrm>
        </p:spPr>
        <p:txBody>
          <a:bodyPr anchor="t">
            <a:normAutofit/>
          </a:bodyPr>
          <a:lstStyle>
            <a:lvl1pPr marL="0" indent="0" algn="ctr">
              <a:buNone/>
              <a:defRPr sz="1654">
                <a:solidFill>
                  <a:schemeClr val="tx2"/>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3/6/2016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5365289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96606" y="1663362"/>
            <a:ext cx="3931444" cy="3477937"/>
          </a:xfrm>
        </p:spPr>
        <p:txBody>
          <a:bodyPr/>
          <a:lstStyle>
            <a:lvl1pPr>
              <a:defRPr sz="1819"/>
            </a:lvl1pPr>
            <a:lvl2pPr>
              <a:defRPr sz="1654"/>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1430" y="1663362"/>
            <a:ext cx="3931444" cy="3477937"/>
          </a:xfrm>
        </p:spPr>
        <p:txBody>
          <a:bodyPr/>
          <a:lstStyle>
            <a:lvl1pPr>
              <a:defRPr sz="1819"/>
            </a:lvl1pPr>
            <a:lvl2pPr>
              <a:defRPr sz="1654"/>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21304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97982" y="1582156"/>
            <a:ext cx="3931444" cy="614429"/>
          </a:xfrm>
        </p:spPr>
        <p:txBody>
          <a:bodyPr anchor="ctr">
            <a:normAutofit/>
          </a:bodyPr>
          <a:lstStyle>
            <a:lvl1pPr marL="0" indent="0">
              <a:buNone/>
              <a:defRPr sz="1736"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997982" y="2196587"/>
            <a:ext cx="3931444" cy="2948686"/>
          </a:xfrm>
        </p:spPr>
        <p:txBody>
          <a:bodyPr/>
          <a:lstStyle>
            <a:lvl1pPr>
              <a:defRPr sz="1819"/>
            </a:lvl1pPr>
            <a:lvl2pPr>
              <a:defRPr sz="1654"/>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2124" y="1582156"/>
            <a:ext cx="3931444" cy="614429"/>
          </a:xfrm>
        </p:spPr>
        <p:txBody>
          <a:bodyPr anchor="ctr">
            <a:normAutofit/>
          </a:bodyPr>
          <a:lstStyle>
            <a:lvl1pPr marL="0" indent="0">
              <a:buNone/>
              <a:defRPr sz="1736"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5152124" y="2196585"/>
            <a:ext cx="3931444" cy="2948686"/>
          </a:xfrm>
        </p:spPr>
        <p:txBody>
          <a:bodyPr/>
          <a:lstStyle>
            <a:lvl1pPr>
              <a:defRPr sz="1819"/>
            </a:lvl1pPr>
            <a:lvl2pPr>
              <a:defRPr sz="1654"/>
            </a:lvl2pPr>
            <a:lvl3pPr>
              <a:defRPr sz="1488"/>
            </a:lvl3pPr>
            <a:lvl4pPr>
              <a:defRPr sz="1323"/>
            </a:lvl4pPr>
            <a:lvl5pPr>
              <a:defRPr sz="1323"/>
            </a:lvl5pPr>
            <a:lvl6pPr>
              <a:defRPr sz="1323"/>
            </a:lvl6pPr>
            <a:lvl7pPr>
              <a:defRPr sz="1323"/>
            </a:lvl7pPr>
            <a:lvl8pPr>
              <a:defRPr sz="1323"/>
            </a:lvl8pPr>
            <a:lvl9pPr>
              <a:defRPr sz="132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16075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56363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46225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997982" y="1752971"/>
            <a:ext cx="5065514" cy="3402330"/>
          </a:xfrm>
        </p:spPr>
        <p:txBody>
          <a:bodyPr/>
          <a:lstStyle>
            <a:lvl1pPr>
              <a:defRPr sz="2646"/>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40143" y="1775653"/>
            <a:ext cx="2646164" cy="2838019"/>
          </a:xfrm>
        </p:spPr>
        <p:txBody>
          <a:bodyPr>
            <a:normAutofit/>
          </a:bodyPr>
          <a:lstStyle>
            <a:lvl1pPr marL="0" indent="0">
              <a:lnSpc>
                <a:spcPct val="95000"/>
              </a:lnSpc>
              <a:buNone/>
              <a:defRPr sz="148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99526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058466" y="1828578"/>
            <a:ext cx="5065514" cy="3251115"/>
          </a:xfrm>
          <a:solidFill>
            <a:schemeClr val="tx2">
              <a:lumMod val="60000"/>
              <a:lumOff val="40000"/>
            </a:schemeClr>
          </a:solidFill>
        </p:spPr>
        <p:txBody>
          <a:bodyPr tIns="365760" anchor="t"/>
          <a:lstStyle>
            <a:lvl1pPr marL="0" indent="0" algn="ctr">
              <a:buNone/>
              <a:defRPr sz="2646">
                <a:solidFill>
                  <a:schemeClr val="tx1">
                    <a:lumMod val="50000"/>
                  </a:schemeClr>
                </a:solidFill>
              </a:defRPr>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6441519" y="1778245"/>
            <a:ext cx="2646164" cy="2835275"/>
          </a:xfrm>
        </p:spPr>
        <p:txBody>
          <a:bodyPr>
            <a:normAutofit/>
          </a:bodyPr>
          <a:lstStyle>
            <a:lvl1pPr marL="0" indent="0">
              <a:lnSpc>
                <a:spcPct val="95000"/>
              </a:lnSpc>
              <a:buNone/>
              <a:defRPr sz="148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73086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9" y="145617"/>
            <a:ext cx="10078105" cy="13609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94601" y="234971"/>
            <a:ext cx="8089702" cy="12475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94601" y="1663362"/>
            <a:ext cx="8089702" cy="34779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4061" y="5310749"/>
            <a:ext cx="2481208" cy="301904"/>
          </a:xfrm>
          <a:prstGeom prst="rect">
            <a:avLst/>
          </a:prstGeom>
        </p:spPr>
        <p:txBody>
          <a:bodyPr vert="horz" lIns="91440" tIns="45720" rIns="45720" bIns="45720" rtlCol="0" anchor="ctr"/>
          <a:lstStyle>
            <a:lvl1pPr algn="l">
              <a:defRPr sz="868">
                <a:solidFill>
                  <a:schemeClr val="tx1"/>
                </a:solidFill>
              </a:defRPr>
            </a:lvl1pPr>
          </a:lstStyle>
          <a:p>
            <a:fld id="{C7004436-CA73-4D53-89B4-2A5C7347BF2F}" type="datetimeFigureOut">
              <a:rPr lang="en-US" smtClean="0"/>
              <a:t>3/6/2016</a:t>
            </a:fld>
            <a:endParaRPr lang="en-US" dirty="0"/>
          </a:p>
        </p:txBody>
      </p:sp>
      <p:sp>
        <p:nvSpPr>
          <p:cNvPr id="5" name="Footer Placeholder 4"/>
          <p:cNvSpPr>
            <a:spLocks noGrp="1"/>
          </p:cNvSpPr>
          <p:nvPr>
            <p:ph type="ftr" sz="quarter" idx="3"/>
          </p:nvPr>
        </p:nvSpPr>
        <p:spPr>
          <a:xfrm>
            <a:off x="4627290" y="5310749"/>
            <a:ext cx="4170859" cy="301904"/>
          </a:xfrm>
          <a:prstGeom prst="rect">
            <a:avLst/>
          </a:prstGeom>
        </p:spPr>
        <p:txBody>
          <a:bodyPr vert="horz" lIns="91440" tIns="45720" rIns="91440" bIns="45720" rtlCol="0" anchor="ctr"/>
          <a:lstStyle>
            <a:lvl1pPr algn="r">
              <a:defRPr sz="868">
                <a:solidFill>
                  <a:schemeClr val="tx1"/>
                </a:solidFill>
              </a:defRPr>
            </a:lvl1pPr>
          </a:lstStyle>
          <a:p>
            <a:endParaRPr lang="en-US" dirty="0"/>
          </a:p>
        </p:txBody>
      </p:sp>
      <p:sp>
        <p:nvSpPr>
          <p:cNvPr id="6" name="Slide Number Placeholder 5"/>
          <p:cNvSpPr>
            <a:spLocks noGrp="1"/>
          </p:cNvSpPr>
          <p:nvPr>
            <p:ph type="sldNum" sz="quarter" idx="4"/>
          </p:nvPr>
        </p:nvSpPr>
        <p:spPr>
          <a:xfrm>
            <a:off x="8813045" y="5310749"/>
            <a:ext cx="782393" cy="301904"/>
          </a:xfrm>
          <a:prstGeom prst="rect">
            <a:avLst/>
          </a:prstGeom>
        </p:spPr>
        <p:txBody>
          <a:bodyPr vert="horz" lIns="45720" tIns="45720" rIns="91440" bIns="45720" rtlCol="0" anchor="ctr"/>
          <a:lstStyle>
            <a:lvl1pPr algn="l">
              <a:defRPr sz="992"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57874791"/>
      </p:ext>
    </p:extLst>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defTabSz="756026" rtl="0" eaLnBrk="1" latinLnBrk="0" hangingPunct="1">
        <a:lnSpc>
          <a:spcPct val="85000"/>
        </a:lnSpc>
        <a:spcBef>
          <a:spcPct val="0"/>
        </a:spcBef>
        <a:buNone/>
        <a:defRPr sz="3307" kern="1200" cap="all" baseline="0">
          <a:solidFill>
            <a:schemeClr val="bg2"/>
          </a:solidFill>
          <a:latin typeface="+mj-lt"/>
          <a:ea typeface="+mj-ea"/>
          <a:cs typeface="+mj-cs"/>
        </a:defRPr>
      </a:lvl1pPr>
    </p:titleStyle>
    <p:bodyStyle>
      <a:lvl1pPr marL="151205" indent="-151205" algn="l" defTabSz="756026" rtl="0" eaLnBrk="1" latinLnBrk="0" hangingPunct="1">
        <a:lnSpc>
          <a:spcPct val="90000"/>
        </a:lnSpc>
        <a:spcBef>
          <a:spcPts val="992"/>
        </a:spcBef>
        <a:spcAft>
          <a:spcPts val="165"/>
        </a:spcAft>
        <a:buClr>
          <a:schemeClr val="tx1"/>
        </a:buClr>
        <a:buFont typeface="Wingdings" pitchFamily="2" charset="2"/>
        <a:buChar char=""/>
        <a:defRPr sz="1819" kern="1200">
          <a:solidFill>
            <a:schemeClr val="tx1"/>
          </a:solidFill>
          <a:latin typeface="+mn-lt"/>
          <a:ea typeface="+mn-ea"/>
          <a:cs typeface="+mn-cs"/>
        </a:defRPr>
      </a:lvl1pPr>
      <a:lvl2pPr marL="340212" indent="-151205" algn="l" defTabSz="756026" rtl="0" eaLnBrk="1" latinLnBrk="0" hangingPunct="1">
        <a:lnSpc>
          <a:spcPct val="90000"/>
        </a:lnSpc>
        <a:spcBef>
          <a:spcPts val="165"/>
        </a:spcBef>
        <a:spcAft>
          <a:spcPts val="331"/>
        </a:spcAft>
        <a:buClr>
          <a:schemeClr val="tx1"/>
        </a:buClr>
        <a:buFont typeface="Wingdings" pitchFamily="2" charset="2"/>
        <a:buChar char=""/>
        <a:defRPr sz="1654" kern="1200">
          <a:solidFill>
            <a:schemeClr val="tx1"/>
          </a:solidFill>
          <a:latin typeface="+mn-lt"/>
          <a:ea typeface="+mn-ea"/>
          <a:cs typeface="+mn-cs"/>
        </a:defRPr>
      </a:lvl2pPr>
      <a:lvl3pPr marL="529218" indent="-151205" algn="l" defTabSz="756026" rtl="0" eaLnBrk="1" latinLnBrk="0" hangingPunct="1">
        <a:lnSpc>
          <a:spcPct val="90000"/>
        </a:lnSpc>
        <a:spcBef>
          <a:spcPts val="165"/>
        </a:spcBef>
        <a:spcAft>
          <a:spcPts val="331"/>
        </a:spcAft>
        <a:buClr>
          <a:schemeClr val="tx1"/>
        </a:buClr>
        <a:buFont typeface="Wingdings" pitchFamily="2" charset="2"/>
        <a:buChar char=""/>
        <a:defRPr sz="1488" kern="1200">
          <a:solidFill>
            <a:schemeClr val="tx1"/>
          </a:solidFill>
          <a:latin typeface="+mn-lt"/>
          <a:ea typeface="+mn-ea"/>
          <a:cs typeface="+mn-cs"/>
        </a:defRPr>
      </a:lvl3pPr>
      <a:lvl4pPr marL="718225" indent="-151205"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4pPr>
      <a:lvl5pPr marL="907231" indent="-151205"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5pPr>
      <a:lvl6pPr marL="1062107" indent="-189006"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6pPr>
      <a:lvl7pPr marL="1216884" indent="-189006"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7pPr>
      <a:lvl8pPr marL="1346857" indent="-189006"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8pPr>
      <a:lvl9pPr marL="1493366" indent="-189006" algn="l" defTabSz="756026" rtl="0" eaLnBrk="1" latinLnBrk="0" hangingPunct="1">
        <a:lnSpc>
          <a:spcPct val="90000"/>
        </a:lnSpc>
        <a:spcBef>
          <a:spcPts val="165"/>
        </a:spcBef>
        <a:spcAft>
          <a:spcPts val="331"/>
        </a:spcAft>
        <a:buClr>
          <a:schemeClr val="tx1"/>
        </a:buClr>
        <a:buFont typeface="Wingdings" pitchFamily="2" charset="2"/>
        <a:buChar char=""/>
        <a:defRPr sz="1323" kern="1200">
          <a:solidFill>
            <a:schemeClr val="tx1"/>
          </a:solidFill>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182880" y="888840"/>
            <a:ext cx="2560320" cy="37738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US" sz="5400" strike="noStrike" spc="-1">
                <a:solidFill>
                  <a:srgbClr val="000000"/>
                </a:solidFill>
                <a:uFill>
                  <a:solidFill>
                    <a:srgbClr val="FFFFFF"/>
                  </a:solidFill>
                </a:uFill>
                <a:latin typeface="Broadway BT"/>
                <a:ea typeface="DejaVu Sans"/>
              </a:rPr>
              <a:t>Fruit</a:t>
            </a:r>
            <a:endParaRPr lang="en-US" sz="1800" strike="noStrike" spc="-1">
              <a:solidFill>
                <a:srgbClr val="000000"/>
              </a:solidFill>
              <a:uFill>
                <a:solidFill>
                  <a:srgbClr val="FFFFFF"/>
                </a:solidFill>
              </a:uFill>
              <a:latin typeface="Arial"/>
            </a:endParaRPr>
          </a:p>
          <a:p>
            <a:r>
              <a:rPr lang="en-US" sz="5400" strike="noStrike" spc="-1">
                <a:solidFill>
                  <a:srgbClr val="000000"/>
                </a:solidFill>
                <a:uFill>
                  <a:solidFill>
                    <a:srgbClr val="FFFFFF"/>
                  </a:solidFill>
                </a:uFill>
                <a:latin typeface="Broadway BT"/>
                <a:ea typeface="DejaVu Sans"/>
              </a:rPr>
              <a:t>of</a:t>
            </a:r>
            <a:endParaRPr lang="en-US" sz="1800" strike="noStrike" spc="-1">
              <a:solidFill>
                <a:srgbClr val="000000"/>
              </a:solidFill>
              <a:uFill>
                <a:solidFill>
                  <a:srgbClr val="FFFFFF"/>
                </a:solidFill>
              </a:uFill>
              <a:latin typeface="Arial"/>
            </a:endParaRPr>
          </a:p>
          <a:p>
            <a:r>
              <a:rPr lang="en-US" sz="5400" strike="noStrike" spc="-1">
                <a:solidFill>
                  <a:srgbClr val="000000"/>
                </a:solidFill>
                <a:uFill>
                  <a:solidFill>
                    <a:srgbClr val="FFFFFF"/>
                  </a:solidFill>
                </a:uFill>
                <a:latin typeface="Broadway BT"/>
                <a:ea typeface="DejaVu Sans"/>
              </a:rPr>
              <a:t>the</a:t>
            </a:r>
            <a:endParaRPr lang="en-US" sz="1800" strike="noStrike" spc="-1">
              <a:solidFill>
                <a:srgbClr val="000000"/>
              </a:solidFill>
              <a:uFill>
                <a:solidFill>
                  <a:srgbClr val="FFFFFF"/>
                </a:solidFill>
              </a:uFill>
              <a:latin typeface="Arial"/>
            </a:endParaRPr>
          </a:p>
          <a:p>
            <a:pPr>
              <a:lnSpc>
                <a:spcPct val="100000"/>
              </a:lnSpc>
            </a:pPr>
            <a:r>
              <a:rPr lang="en-US" sz="5400" strike="noStrike" spc="-1">
                <a:solidFill>
                  <a:srgbClr val="000000"/>
                </a:solidFill>
                <a:uFill>
                  <a:solidFill>
                    <a:srgbClr val="FFFFFF"/>
                  </a:solidFill>
                </a:uFill>
                <a:latin typeface="Broadway BT"/>
                <a:ea typeface="DejaVu Sans"/>
              </a:rPr>
              <a:t>Spirit</a:t>
            </a:r>
            <a:endParaRPr lang="en-US" sz="1800" strike="noStrike" spc="-1">
              <a:solidFill>
                <a:srgbClr val="000000"/>
              </a:solidFill>
              <a:uFill>
                <a:solidFill>
                  <a:srgbClr val="FFFFFF"/>
                </a:solidFill>
              </a:uFill>
              <a:latin typeface="Arial"/>
            </a:endParaRPr>
          </a:p>
        </p:txBody>
      </p:sp>
      <p:pic>
        <p:nvPicPr>
          <p:cNvPr id="110" name="Picture 109"/>
          <p:cNvPicPr/>
          <p:nvPr/>
        </p:nvPicPr>
        <p:blipFill>
          <a:blip r:embed="rId2"/>
          <a:stretch/>
        </p:blipFill>
        <p:spPr>
          <a:xfrm>
            <a:off x="2740680" y="1005840"/>
            <a:ext cx="7227360" cy="3749040"/>
          </a:xfrm>
          <a:prstGeom prst="rect">
            <a:avLst/>
          </a:prstGeom>
          <a:ln>
            <a:noFill/>
          </a:ln>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504000" y="518797"/>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31" name="CustomShape 2"/>
          <p:cNvSpPr/>
          <p:nvPr/>
        </p:nvSpPr>
        <p:spPr>
          <a:xfrm>
            <a:off x="504000" y="2252724"/>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p:txBody>
      </p:sp>
      <p:sp>
        <p:nvSpPr>
          <p:cNvPr id="132" name="CustomShape 3"/>
          <p:cNvSpPr/>
          <p:nvPr/>
        </p:nvSpPr>
        <p:spPr>
          <a:xfrm>
            <a:off x="5039460" y="2252724"/>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To bear with</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Put up with</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Patience </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518797"/>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34" name="CustomShape 2"/>
          <p:cNvSpPr/>
          <p:nvPr/>
        </p:nvSpPr>
        <p:spPr>
          <a:xfrm>
            <a:off x="504000" y="2217554"/>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Kindness</a:t>
            </a:r>
            <a:endParaRPr lang="en-US" sz="1800" strike="noStrike" spc="-1" dirty="0">
              <a:solidFill>
                <a:srgbClr val="000000"/>
              </a:solidFill>
              <a:uFill>
                <a:solidFill>
                  <a:srgbClr val="FFFFFF"/>
                </a:solidFill>
              </a:uFill>
              <a:latin typeface="Arial"/>
            </a:endParaRPr>
          </a:p>
        </p:txBody>
      </p:sp>
      <p:sp>
        <p:nvSpPr>
          <p:cNvPr id="135" name="CustomShape 3"/>
          <p:cNvSpPr/>
          <p:nvPr/>
        </p:nvSpPr>
        <p:spPr>
          <a:xfrm>
            <a:off x="4930200" y="2217554"/>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Love suffers long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And is KIND</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1 Corinthians 13:4</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394740" y="56569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37" name="CustomShape 2"/>
          <p:cNvSpPr/>
          <p:nvPr/>
        </p:nvSpPr>
        <p:spPr>
          <a:xfrm>
            <a:off x="504000" y="2018261"/>
            <a:ext cx="4426200" cy="4067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Kindness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Goodness</a:t>
            </a:r>
            <a:endParaRPr lang="en-US" sz="1800" strike="noStrike" spc="-1" dirty="0">
              <a:solidFill>
                <a:srgbClr val="000000"/>
              </a:solidFill>
              <a:uFill>
                <a:solidFill>
                  <a:srgbClr val="FFFFFF"/>
                </a:solidFill>
              </a:uFill>
              <a:latin typeface="Arial"/>
            </a:endParaRPr>
          </a:p>
        </p:txBody>
      </p:sp>
      <p:sp>
        <p:nvSpPr>
          <p:cNvPr id="138" name="CustomShape 3"/>
          <p:cNvSpPr/>
          <p:nvPr/>
        </p:nvSpPr>
        <p:spPr>
          <a:xfrm>
            <a:off x="5039460" y="2018261"/>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An attitude of seeking the good in others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Optimistic attitude</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507960" y="5329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40" name="CustomShape 2"/>
          <p:cNvSpPr/>
          <p:nvPr/>
        </p:nvSpPr>
        <p:spPr>
          <a:xfrm>
            <a:off x="507960" y="2076877"/>
            <a:ext cx="4426200" cy="4067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Kindness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Goodness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Faith</a:t>
            </a:r>
            <a:endParaRPr lang="en-US" sz="1800" strike="noStrike" spc="-1" dirty="0">
              <a:solidFill>
                <a:srgbClr val="000000"/>
              </a:solidFill>
              <a:uFill>
                <a:solidFill>
                  <a:srgbClr val="FFFFFF"/>
                </a:solidFill>
              </a:uFill>
              <a:latin typeface="Arial"/>
            </a:endParaRPr>
          </a:p>
        </p:txBody>
      </p:sp>
      <p:sp>
        <p:nvSpPr>
          <p:cNvPr id="141" name="CustomShape 3"/>
          <p:cNvSpPr/>
          <p:nvPr/>
        </p:nvSpPr>
        <p:spPr>
          <a:xfrm>
            <a:off x="5043420" y="2076877"/>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Faithfulness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Dependable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Not changing with the wind</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504000" y="518797"/>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43" name="CustomShape 2"/>
          <p:cNvSpPr/>
          <p:nvPr/>
        </p:nvSpPr>
        <p:spPr>
          <a:xfrm>
            <a:off x="504000" y="2006539"/>
            <a:ext cx="4426200" cy="4067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Kindness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Goodness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Faith</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Gentleness</a:t>
            </a:r>
            <a:endParaRPr lang="en-US" sz="1800" strike="noStrike" spc="-1" dirty="0">
              <a:solidFill>
                <a:srgbClr val="000000"/>
              </a:solidFill>
              <a:uFill>
                <a:solidFill>
                  <a:srgbClr val="FFFFFF"/>
                </a:solidFill>
              </a:uFill>
              <a:latin typeface="Arial"/>
            </a:endParaRPr>
          </a:p>
        </p:txBody>
      </p:sp>
      <p:sp>
        <p:nvSpPr>
          <p:cNvPr id="144" name="CustomShape 3"/>
          <p:cNvSpPr/>
          <p:nvPr/>
        </p:nvSpPr>
        <p:spPr>
          <a:xfrm>
            <a:off x="5148720" y="2006539"/>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Meekness (KJV)</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Not weakness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Gentle strength</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Steel and Velvet</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394740" y="507074"/>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46" name="CustomShape 2"/>
          <p:cNvSpPr/>
          <p:nvPr/>
        </p:nvSpPr>
        <p:spPr>
          <a:xfrm>
            <a:off x="504000" y="1840522"/>
            <a:ext cx="4426200" cy="355371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Longsuffering</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Kindness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Goodness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Faith</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Gentleness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Self-control</a:t>
            </a:r>
            <a:endParaRPr lang="en-US" sz="1800" strike="noStrike" spc="-1" dirty="0">
              <a:solidFill>
                <a:srgbClr val="000000"/>
              </a:solidFill>
              <a:uFill>
                <a:solidFill>
                  <a:srgbClr val="FFFFFF"/>
                </a:solidFill>
              </a:uFill>
              <a:latin typeface="Arial"/>
            </a:endParaRPr>
          </a:p>
        </p:txBody>
      </p:sp>
      <p:sp>
        <p:nvSpPr>
          <p:cNvPr id="147" name="CustomShape 3"/>
          <p:cNvSpPr/>
          <p:nvPr/>
        </p:nvSpPr>
        <p:spPr>
          <a:xfrm>
            <a:off x="5152680" y="1840522"/>
            <a:ext cx="4426200" cy="2773598"/>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Temperance (KJV)</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Mastery of your desires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Who is in the drivers seat?</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strike="noStrike" spc="-1">
                <a:solidFill>
                  <a:srgbClr val="000000"/>
                </a:solidFill>
                <a:uFill>
                  <a:solidFill>
                    <a:srgbClr val="FFFFFF"/>
                  </a:solidFill>
                </a:uFill>
                <a:latin typeface="Arial"/>
                <a:ea typeface="DejaVu Sans"/>
              </a:rPr>
              <a:t>Which will you choose?</a:t>
            </a:r>
            <a:endParaRPr lang="en-US" sz="1800" strike="noStrike" spc="-1">
              <a:solidFill>
                <a:srgbClr val="000000"/>
              </a:solidFill>
              <a:uFill>
                <a:solidFill>
                  <a:srgbClr val="FFFFFF"/>
                </a:solidFill>
              </a:uFill>
              <a:latin typeface="Arial"/>
            </a:endParaRPr>
          </a:p>
        </p:txBody>
      </p:sp>
      <p:sp>
        <p:nvSpPr>
          <p:cNvPr id="149" name="CustomShape 2"/>
          <p:cNvSpPr/>
          <p:nvPr/>
        </p:nvSpPr>
        <p:spPr>
          <a:xfrm>
            <a:off x="504000" y="1326600"/>
            <a:ext cx="9070920" cy="4067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800" b="1" strike="noStrike" spc="-1">
                <a:solidFill>
                  <a:srgbClr val="000000"/>
                </a:solidFill>
                <a:uFill>
                  <a:solidFill>
                    <a:srgbClr val="FFFFFF"/>
                  </a:solidFill>
                </a:uFill>
                <a:latin typeface="Arial"/>
                <a:ea typeface="DejaVu Sans"/>
              </a:rPr>
              <a:t>Deuteronomy 30:19-20</a:t>
            </a:r>
            <a:r>
              <a:rPr lang="en-US" sz="2800" strike="noStrike" spc="-1">
                <a:solidFill>
                  <a:srgbClr val="000000"/>
                </a:solidFill>
                <a:uFill>
                  <a:solidFill>
                    <a:srgbClr val="FFFFFF"/>
                  </a:solidFill>
                </a:uFill>
                <a:latin typeface="Arial"/>
                <a:ea typeface="DejaVu Sans"/>
              </a:rPr>
              <a:t> 19 I call heaven and earth as witnesses today against you, that I have set before you life and death, blessing and cursing; therefore choose life, that both you and your descendants may live; 20 that you may love the Lord your God, that you may obey His voice, and that you may cling to Him, for He is your life and the length of your days; and that you may dwell in the land which the Lord swore to your fathers, to Abraham, Isaac, and Jacob, to give them." </a:t>
            </a:r>
            <a:endParaRPr lang="en-US" sz="1800" strike="noStrike" spc="-1">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trike="noStrike" spc="-1">
                <a:solidFill>
                  <a:srgbClr val="000000"/>
                </a:solidFill>
                <a:uFill>
                  <a:solidFill>
                    <a:srgbClr val="FFFFFF"/>
                  </a:solidFill>
                </a:uFill>
                <a:latin typeface="Arial"/>
                <a:ea typeface="DejaVu Sans"/>
              </a:rPr>
              <a:t>Works of the Flesh are (plural)</a:t>
            </a:r>
            <a:endParaRPr lang="en-US" sz="1800" strike="noStrike" spc="-1">
              <a:solidFill>
                <a:srgbClr val="000000"/>
              </a:solidFill>
              <a:uFill>
                <a:solidFill>
                  <a:srgbClr val="FFFFFF"/>
                </a:solidFill>
              </a:uFill>
              <a:latin typeface="Arial"/>
            </a:endParaRPr>
          </a:p>
        </p:txBody>
      </p:sp>
      <p:sp>
        <p:nvSpPr>
          <p:cNvPr id="112"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Galatians 5:19-21</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Here is a long list of sinful behaviors</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Any one of them is sin</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Any one will cause you to be lost</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You don't have to do all or multiple of them</a:t>
            </a:r>
            <a:endParaRPr lang="en-US" sz="1800" strike="noStrike" spc="-1">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trike="noStrike" spc="-1">
                <a:solidFill>
                  <a:srgbClr val="000000"/>
                </a:solidFill>
                <a:uFill>
                  <a:solidFill>
                    <a:srgbClr val="FFFFFF"/>
                  </a:solidFill>
                </a:uFill>
                <a:latin typeface="Arial"/>
                <a:ea typeface="DejaVu Sans"/>
              </a:rPr>
              <a:t>Fruit of the Spirit (singular)</a:t>
            </a:r>
            <a:endParaRPr lang="en-US" sz="1800" strike="noStrike" spc="-1">
              <a:solidFill>
                <a:srgbClr val="000000"/>
              </a:solidFill>
              <a:uFill>
                <a:solidFill>
                  <a:srgbClr val="FFFFFF"/>
                </a:solidFill>
              </a:uFill>
              <a:latin typeface="Arial"/>
            </a:endParaRPr>
          </a:p>
        </p:txBody>
      </p:sp>
      <p:sp>
        <p:nvSpPr>
          <p:cNvPr id="114"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Galatians 5:22-26</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One fruit – not each a different fruit</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Apple = peel, meat, core, seeds</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Orange = peel, sections</a:t>
            </a:r>
            <a:endParaRPr lang="en-US" sz="1800" strike="noStrike" spc="-1">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strike="noStrike" spc="-1">
                <a:solidFill>
                  <a:srgbClr val="000000"/>
                </a:solidFill>
                <a:uFill>
                  <a:solidFill>
                    <a:srgbClr val="FFFFFF"/>
                  </a:solidFill>
                </a:uFill>
                <a:latin typeface="Arial"/>
                <a:ea typeface="DejaVu Sans"/>
              </a:rPr>
              <a:t>Which part can you leave out?</a:t>
            </a:r>
            <a:endParaRPr lang="en-US" sz="1800" strike="noStrike" spc="-1">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trike="noStrike" spc="-1">
                <a:solidFill>
                  <a:srgbClr val="000000"/>
                </a:solidFill>
                <a:uFill>
                  <a:solidFill>
                    <a:srgbClr val="FFFFFF"/>
                  </a:solidFill>
                </a:uFill>
                <a:latin typeface="Arial"/>
                <a:ea typeface="DejaVu Sans"/>
              </a:rPr>
              <a:t>Observations</a:t>
            </a:r>
            <a:endParaRPr lang="en-US" sz="1800" strike="noStrike" spc="-1">
              <a:solidFill>
                <a:srgbClr val="000000"/>
              </a:solidFill>
              <a:uFill>
                <a:solidFill>
                  <a:srgbClr val="FFFFFF"/>
                </a:solidFill>
              </a:uFill>
              <a:latin typeface="Arial"/>
            </a:endParaRPr>
          </a:p>
        </p:txBody>
      </p:sp>
      <p:sp>
        <p:nvSpPr>
          <p:cNvPr id="116"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600" b="1" strike="noStrike" spc="-1">
                <a:solidFill>
                  <a:srgbClr val="000000"/>
                </a:solidFill>
                <a:uFill>
                  <a:solidFill>
                    <a:srgbClr val="FFFFFF"/>
                  </a:solidFill>
                </a:uFill>
                <a:latin typeface="Arial"/>
                <a:ea typeface="DejaVu Sans"/>
              </a:rPr>
              <a:t>Contrast the two ways – flesh / Spirit</a:t>
            </a:r>
            <a:endParaRPr lang="en-US" sz="1800" strike="noStrike" spc="-1">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trike="noStrike" spc="-1">
                <a:solidFill>
                  <a:srgbClr val="000000"/>
                </a:solidFill>
                <a:uFill>
                  <a:solidFill>
                    <a:srgbClr val="FFFFFF"/>
                  </a:solidFill>
                </a:uFill>
                <a:latin typeface="Arial"/>
                <a:ea typeface="DejaVu Sans"/>
              </a:rPr>
              <a:t>Observations</a:t>
            </a:r>
            <a:endParaRPr lang="en-US" sz="1800" strike="noStrike" spc="-1">
              <a:solidFill>
                <a:srgbClr val="000000"/>
              </a:solidFill>
              <a:uFill>
                <a:solidFill>
                  <a:srgbClr val="FFFFFF"/>
                </a:solidFill>
              </a:uFill>
              <a:latin typeface="Arial"/>
            </a:endParaRPr>
          </a:p>
        </p:txBody>
      </p:sp>
      <p:sp>
        <p:nvSpPr>
          <p:cNvPr id="118"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71500" indent="-571500">
              <a:buFont typeface="Arial" panose="020B0604020202020204" pitchFamily="34" charset="0"/>
              <a:buChar char="•"/>
            </a:pPr>
            <a:r>
              <a:rPr lang="en-US" sz="3600" b="1" strike="noStrike" spc="-1" dirty="0">
                <a:solidFill>
                  <a:srgbClr val="000000"/>
                </a:solidFill>
                <a:uFill>
                  <a:solidFill>
                    <a:srgbClr val="FFFFFF"/>
                  </a:solidFill>
                </a:uFill>
                <a:latin typeface="Arial"/>
                <a:ea typeface="DejaVu Sans"/>
              </a:rPr>
              <a:t>Contrast the two ways – flesh / Spirit</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dirty="0">
                <a:solidFill>
                  <a:srgbClr val="000000"/>
                </a:solidFill>
                <a:uFill>
                  <a:solidFill>
                    <a:srgbClr val="FFFFFF"/>
                  </a:solidFill>
                </a:uFill>
                <a:latin typeface="Arial"/>
                <a:ea typeface="DejaVu Sans"/>
              </a:rPr>
              <a:t>Learn the meaning of “flesh”</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504000" y="225720"/>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trike="noStrike" spc="-1">
                <a:solidFill>
                  <a:srgbClr val="000000"/>
                </a:solidFill>
                <a:uFill>
                  <a:solidFill>
                    <a:srgbClr val="FFFFFF"/>
                  </a:solidFill>
                </a:uFill>
                <a:latin typeface="Arial"/>
                <a:ea typeface="DejaVu Sans"/>
              </a:rPr>
              <a:t>Observations</a:t>
            </a:r>
            <a:endParaRPr lang="en-US" sz="1800" strike="noStrike" spc="-1">
              <a:solidFill>
                <a:srgbClr val="000000"/>
              </a:solidFill>
              <a:uFill>
                <a:solidFill>
                  <a:srgbClr val="FFFFFF"/>
                </a:solidFill>
              </a:uFill>
              <a:latin typeface="Arial"/>
            </a:endParaRPr>
          </a:p>
        </p:txBody>
      </p:sp>
      <p:sp>
        <p:nvSpPr>
          <p:cNvPr id="120" name="CustomShape 2"/>
          <p:cNvSpPr/>
          <p:nvPr/>
        </p:nvSpPr>
        <p:spPr>
          <a:xfrm>
            <a:off x="504000" y="1326600"/>
            <a:ext cx="907092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71500" indent="-571500">
              <a:buFont typeface="Arial" panose="020B0604020202020204" pitchFamily="34" charset="0"/>
              <a:buChar char="•"/>
            </a:pPr>
            <a:r>
              <a:rPr lang="en-US" sz="3600" b="1" strike="noStrike" spc="-1" dirty="0">
                <a:solidFill>
                  <a:srgbClr val="000000"/>
                </a:solidFill>
                <a:uFill>
                  <a:solidFill>
                    <a:srgbClr val="FFFFFF"/>
                  </a:solidFill>
                </a:uFill>
                <a:latin typeface="Arial"/>
                <a:ea typeface="DejaVu Sans"/>
              </a:rPr>
              <a:t>Contrast the two ways – flesh / Spirit</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dirty="0">
                <a:solidFill>
                  <a:srgbClr val="000000"/>
                </a:solidFill>
                <a:uFill>
                  <a:solidFill>
                    <a:srgbClr val="FFFFFF"/>
                  </a:solidFill>
                </a:uFill>
                <a:latin typeface="Arial"/>
                <a:ea typeface="DejaVu Sans"/>
              </a:rPr>
              <a:t>Learn the meaning of “flesh”</a:t>
            </a:r>
            <a:endParaRPr lang="en-US" sz="1800" strike="noStrike" spc="-1" dirty="0">
              <a:solidFill>
                <a:srgbClr val="000000"/>
              </a:solidFill>
              <a:uFill>
                <a:solidFill>
                  <a:srgbClr val="FFFFFF"/>
                </a:solidFill>
              </a:uFill>
              <a:latin typeface="Arial"/>
            </a:endParaRPr>
          </a:p>
          <a:p>
            <a:pPr marL="108720">
              <a:lnSpc>
                <a:spcPct val="100000"/>
              </a:lnSpc>
              <a:buClr>
                <a:srgbClr val="000000"/>
              </a:buClr>
              <a:buSzPct val="45000"/>
            </a:pP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600" b="1" strike="noStrike" spc="-1" dirty="0">
                <a:solidFill>
                  <a:srgbClr val="000000"/>
                </a:solidFill>
                <a:uFill>
                  <a:solidFill>
                    <a:srgbClr val="FFFFFF"/>
                  </a:solidFill>
                </a:uFill>
                <a:latin typeface="Arial"/>
                <a:ea typeface="DejaVu Sans"/>
              </a:rPr>
              <a:t>Understand “walk in the Spirit”</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507960" y="507073"/>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22" name="CustomShape 2"/>
          <p:cNvSpPr/>
          <p:nvPr/>
        </p:nvSpPr>
        <p:spPr>
          <a:xfrm>
            <a:off x="410215" y="2018261"/>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p:txBody>
      </p:sp>
      <p:sp>
        <p:nvSpPr>
          <p:cNvPr id="123" name="CustomShape 3"/>
          <p:cNvSpPr/>
          <p:nvPr/>
        </p:nvSpPr>
        <p:spPr>
          <a:xfrm>
            <a:off x="5043420" y="2018261"/>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b="1" strike="noStrike" spc="-1" dirty="0">
                <a:solidFill>
                  <a:srgbClr val="000000"/>
                </a:solidFill>
                <a:uFill>
                  <a:solidFill>
                    <a:srgbClr val="FFFFFF"/>
                  </a:solidFill>
                </a:uFill>
                <a:latin typeface="Arial"/>
                <a:ea typeface="DejaVu Sans"/>
              </a:rPr>
              <a:t>Colossians 3:14</a:t>
            </a:r>
            <a:r>
              <a:rPr lang="en-US" sz="3200" strike="noStrike" spc="-1" dirty="0">
                <a:solidFill>
                  <a:srgbClr val="000000"/>
                </a:solidFill>
                <a:uFill>
                  <a:solidFill>
                    <a:srgbClr val="FFFFFF"/>
                  </a:solidFill>
                </a:uFill>
                <a:latin typeface="Arial"/>
                <a:ea typeface="DejaVu Sans"/>
              </a:rPr>
              <a:t> But above all these things put on love, which is the bond of perfection.</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504000" y="518797"/>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25" name="CustomShape 2"/>
          <p:cNvSpPr/>
          <p:nvPr/>
        </p:nvSpPr>
        <p:spPr>
          <a:xfrm>
            <a:off x="504000" y="2088600"/>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p:txBody>
      </p:sp>
      <p:sp>
        <p:nvSpPr>
          <p:cNvPr id="126" name="CustomShape 3"/>
          <p:cNvSpPr/>
          <p:nvPr/>
        </p:nvSpPr>
        <p:spPr>
          <a:xfrm>
            <a:off x="5039460" y="2088600"/>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Knowing that you are right with God</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542244"/>
            <a:ext cx="9070920" cy="946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000" b="1" spc="-1" dirty="0">
                <a:solidFill>
                  <a:schemeClr val="bg1"/>
                </a:solidFill>
                <a:uFill>
                  <a:solidFill>
                    <a:srgbClr val="FFFFFF"/>
                  </a:solidFill>
                </a:uFill>
                <a:latin typeface="Arial"/>
                <a:ea typeface="DejaVu Sans"/>
              </a:rPr>
              <a:t>Sections of the Fruit</a:t>
            </a:r>
            <a:endParaRPr lang="en-US" sz="4000" spc="-1" dirty="0">
              <a:solidFill>
                <a:schemeClr val="bg1"/>
              </a:solidFill>
              <a:uFill>
                <a:solidFill>
                  <a:srgbClr val="FFFFFF"/>
                </a:solidFill>
              </a:uFill>
              <a:latin typeface="Arial"/>
            </a:endParaRPr>
          </a:p>
        </p:txBody>
      </p:sp>
      <p:sp>
        <p:nvSpPr>
          <p:cNvPr id="128" name="CustomShape 2"/>
          <p:cNvSpPr/>
          <p:nvPr/>
        </p:nvSpPr>
        <p:spPr>
          <a:xfrm>
            <a:off x="421938" y="2205830"/>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Love</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Joy</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2400" b="1" strike="noStrike" spc="-1" dirty="0">
                <a:solidFill>
                  <a:srgbClr val="000000"/>
                </a:solidFill>
                <a:uFill>
                  <a:solidFill>
                    <a:srgbClr val="FFFFFF"/>
                  </a:solidFill>
                </a:uFill>
                <a:latin typeface="Arial"/>
                <a:ea typeface="DejaVu Sans"/>
              </a:rPr>
              <a:t>Peace</a:t>
            </a:r>
            <a:endParaRPr lang="en-US" sz="1800" strike="noStrike" spc="-1" dirty="0">
              <a:solidFill>
                <a:srgbClr val="000000"/>
              </a:solidFill>
              <a:uFill>
                <a:solidFill>
                  <a:srgbClr val="FFFFFF"/>
                </a:solidFill>
              </a:uFill>
              <a:latin typeface="Arial"/>
            </a:endParaRPr>
          </a:p>
        </p:txBody>
      </p:sp>
      <p:sp>
        <p:nvSpPr>
          <p:cNvPr id="129" name="CustomShape 3"/>
          <p:cNvSpPr/>
          <p:nvPr/>
        </p:nvSpPr>
        <p:spPr>
          <a:xfrm>
            <a:off x="5039460" y="2205830"/>
            <a:ext cx="442620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Tranquility with self</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Tranquility with others</a:t>
            </a:r>
            <a:endParaRPr lang="en-US" sz="1800" strike="noStrike" spc="-1" dirty="0">
              <a:solidFill>
                <a:srgbClr val="000000"/>
              </a:solidFill>
              <a:uFill>
                <a:solidFill>
                  <a:srgbClr val="FFFFFF"/>
                </a:solidFill>
              </a:uFill>
              <a:latin typeface="Arial"/>
            </a:endParaRPr>
          </a:p>
          <a:p>
            <a:pPr marL="432000" indent="-323280">
              <a:lnSpc>
                <a:spcPct val="100000"/>
              </a:lnSpc>
              <a:buClr>
                <a:srgbClr val="000000"/>
              </a:buClr>
              <a:buSzPct val="45000"/>
              <a:buFont typeface="Wingdings" charset="2"/>
              <a:buChar char=""/>
            </a:pPr>
            <a:r>
              <a:rPr lang="en-US" sz="3200" strike="noStrike" spc="-1" dirty="0">
                <a:solidFill>
                  <a:srgbClr val="000000"/>
                </a:solidFill>
                <a:uFill>
                  <a:solidFill>
                    <a:srgbClr val="FFFFFF"/>
                  </a:solidFill>
                </a:uFill>
                <a:latin typeface="Arial"/>
                <a:ea typeface="DejaVu Sans"/>
              </a:rPr>
              <a:t>Tranquility with God </a:t>
            </a:r>
            <a:endParaRPr lang="en-US" sz="1800" strike="noStrike" spc="-1" dirty="0">
              <a:solidFill>
                <a:srgbClr val="000000"/>
              </a:solidFill>
              <a:uFill>
                <a:solidFill>
                  <a:srgbClr val="FFFFFF"/>
                </a:solidFill>
              </a:uFill>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24</TotalTime>
  <Words>417</Words>
  <Application>Microsoft Office PowerPoint</Application>
  <PresentationFormat>Custom</PresentationFormat>
  <Paragraphs>107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Broadway BT</vt:lpstr>
      <vt:lpstr>Corbel</vt:lpstr>
      <vt:lpstr>DejaVu Sans</vt:lpstr>
      <vt:lpstr>Wingdings</vt:lpstr>
      <vt:lpstr>Banded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9</cp:revision>
  <dcterms:created xsi:type="dcterms:W3CDTF">2016-02-15T08:33:05Z</dcterms:created>
  <dcterms:modified xsi:type="dcterms:W3CDTF">2016-03-07T00:17:49Z</dcterms:modified>
  <dc:language>en-US</dc:language>
</cp:coreProperties>
</file>