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66ff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5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CA777F58-C282-4069-B96D-CADE100622BA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Frogs in a Pit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lang="en-US" sz="3200" spc="-1">
                <a:latin typeface="Arial"/>
              </a:rPr>
              <a:t>Isaiah 42:18-20</a:t>
            </a:r>
            <a:endParaRPr/>
          </a:p>
          <a:p>
            <a:pPr algn="r"/>
            <a:endParaRPr/>
          </a:p>
          <a:p>
            <a:pPr algn="r"/>
            <a:r>
              <a:rPr lang="en-US" sz="3200" spc="-1">
                <a:latin typeface="Arial"/>
              </a:rPr>
              <a:t>The world can be discouraging</a:t>
            </a:r>
            <a:endParaRPr/>
          </a:p>
          <a:p>
            <a:pPr algn="r"/>
            <a:r>
              <a:rPr lang="en-US" sz="3200" spc="-1">
                <a:latin typeface="Arial"/>
              </a:rPr>
              <a:t>If we listen to them.</a:t>
            </a:r>
            <a:endParaRPr/>
          </a:p>
        </p:txBody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5560" y="1737360"/>
            <a:ext cx="3906720" cy="2926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Frog Sermon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Over 550 frogs in my collection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More than 20 “frog sermons”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2 frogs in a deep pit – Just give up. No use in trying. You are doomed. There is no escape. It is hopeless.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One gave up and died. The other got out.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Isaiah 42:18-20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18 "Hear, you deaf; And look, you blind, that you may see. 19 Who is blind but My servant, Or deaf as My messenger whom I send? Who is blind as he who is perfect, And blind as the Lord's servant? 20 Seeing many things, but you do not observe; Opening the ears, but he does not hear."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Noah was in that pit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Genesis 6 – 8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Told to build an ark to float on water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Told rain was coming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World scoffed, laughed, scorned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8 were saved – 1 Peter 3:20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Moses was in that pit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Exodus 14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Red Sea in front of them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Wilderness on left and right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Pharaoh and army coming from behind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All is lost, better to stay in Egypt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Stand still and see the salvation of the Lord. (Exodus 14:13)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Israel was in that pit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Exodus 16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Come to water - thirsty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Water is bitter and undrinkable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Now no food to eat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God sweetened the water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God sent manna for them to eat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David was in that pit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1 Samuel 17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Too big, too tall, too strong, we are too weak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Look at his shield, look at that spear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David has a slingshot and some stones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“</a:t>
            </a:r>
            <a:r>
              <a:rPr lang="en-US" sz="3200" spc="-1">
                <a:latin typeface="Arial"/>
              </a:rPr>
              <a:t>Is there not a cause?”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Have you been in that pit?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Discouraged, told it won't work, can't be done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It is impossible, why even try, it won't work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Are you listening to them?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Learn to be be deaf to the naysayers.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Zig Ziglar – Training fleas in a jar.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5400" spc="-1">
                <a:latin typeface="Ruach LET"/>
              </a:rPr>
              <a:t>Have you been a naysayer?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326600"/>
            <a:ext cx="9071640" cy="3976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The world is full of negatives. We don't need more “Negative Nellies.”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We need more like Barnabas – the Son of Encouragement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"/>
            </a:pPr>
            <a:r>
              <a:rPr lang="en-US" sz="3200" spc="-1">
                <a:latin typeface="Arial"/>
              </a:rPr>
              <a:t>We can be a Barnabas to others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2015-12-12T13:37:13Z</dcterms:created>
  <dc:creator>Manly Luscombe</dc:creator>
  <dc:language>en-US</dc:language>
  <cp:lastModifiedBy>Manly Luscombe</cp:lastModifiedBy>
  <dcterms:modified xsi:type="dcterms:W3CDTF">2015-12-12T14:06:50Z</dcterms:modified>
  <cp:revision>3</cp:revision>
</cp:coreProperties>
</file>