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media/image1.png" ContentType="image/png"/>
  <Override PartName="/ppt/media/image2.png" ContentType="image/png"/>
  <Override PartName="/ppt/media/image3.jpeg" ContentType="image/jpeg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979000" y="1326600"/>
            <a:ext cx="4121280" cy="32882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979000" y="1326600"/>
            <a:ext cx="4121280" cy="32882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5720"/>
            <a:ext cx="9071640" cy="4390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66ff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3300" spc="-1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4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1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15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5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5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500" spc="-1">
                <a:latin typeface="Arial"/>
              </a:rPr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960"/>
          </a:xfrm>
          <a:prstGeom prst="rect">
            <a:avLst/>
          </a:prstGeom>
        </p:spPr>
        <p:txBody>
          <a:bodyPr lIns="0" rIns="0" tIns="0" bIns="0"/>
          <a:p>
            <a:r>
              <a:rPr lang="en-US" sz="1400" spc="-1">
                <a:latin typeface="Times New Roman"/>
              </a:rPr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96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en-US" sz="1400" spc="-1">
                <a:latin typeface="Times New Roman"/>
              </a:rPr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960"/>
          </a:xfrm>
          <a:prstGeom prst="rect">
            <a:avLst/>
          </a:prstGeom>
        </p:spPr>
        <p:txBody>
          <a:bodyPr lIns="0" rIns="0" tIns="0" bIns="0"/>
          <a:p>
            <a:pPr algn="r"/>
            <a:fld id="{CA777F58-C282-4069-B96D-CADE100622BA}" type="slidenum">
              <a:rPr lang="en-US" sz="1400" spc="-1">
                <a:latin typeface="Times New Roman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5400" spc="-1">
                <a:latin typeface="Ruach LET"/>
              </a:rPr>
              <a:t>Frogs in a Pit</a:t>
            </a:r>
            <a:endParaRPr/>
          </a:p>
        </p:txBody>
      </p:sp>
      <p:sp>
        <p:nvSpPr>
          <p:cNvPr id="40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r"/>
            <a:r>
              <a:rPr lang="en-US" sz="3200" spc="-1">
                <a:latin typeface="Arial"/>
              </a:rPr>
              <a:t>Isaiah 42:18-20</a:t>
            </a:r>
            <a:endParaRPr/>
          </a:p>
          <a:p>
            <a:pPr algn="r"/>
            <a:endParaRPr/>
          </a:p>
          <a:p>
            <a:pPr algn="r"/>
            <a:r>
              <a:rPr lang="en-US" sz="3200" spc="-1">
                <a:latin typeface="Arial"/>
              </a:rPr>
              <a:t>The world can be discouraging</a:t>
            </a:r>
            <a:endParaRPr/>
          </a:p>
          <a:p>
            <a:pPr algn="r"/>
            <a:r>
              <a:rPr lang="en-US" sz="3200" spc="-1">
                <a:latin typeface="Arial"/>
              </a:rPr>
              <a:t>If we listen to them.</a:t>
            </a:r>
            <a:endParaRPr/>
          </a:p>
        </p:txBody>
      </p:sp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25560" y="1737360"/>
            <a:ext cx="3906720" cy="29260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5400" spc="-1">
                <a:latin typeface="Ruach LET"/>
              </a:rPr>
              <a:t>Frog Sermon</a:t>
            </a:r>
            <a:endParaRPr/>
          </a:p>
        </p:txBody>
      </p:sp>
      <p:sp>
        <p:nvSpPr>
          <p:cNvPr id="43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Over 550 frogs in my collection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More than 20 “frog sermons”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2 frogs in a deep pit – Just give up. No use in trying. You are doomed. There is no escape. It is hopeless.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One gave up and died. The other got out.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5400" spc="-1">
                <a:latin typeface="Ruach LET"/>
              </a:rPr>
              <a:t>Isaiah 42:18-20</a:t>
            </a:r>
            <a:endParaRPr/>
          </a:p>
        </p:txBody>
      </p:sp>
      <p:sp>
        <p:nvSpPr>
          <p:cNvPr id="45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18 "Hear, you deaf; And look, you blind, that you may see. 19 Who is blind but My servant, Or deaf as My messenger whom I send? Who is blind as he who is perfect, And blind as the Lord's servant? 20 Seeing many things, but you do not observe; Opening the ears, but he does not hear."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5400" spc="-1">
                <a:latin typeface="Ruach LET"/>
              </a:rPr>
              <a:t>Noah was in that pit</a:t>
            </a:r>
            <a:endParaRPr/>
          </a:p>
        </p:txBody>
      </p:sp>
      <p:sp>
        <p:nvSpPr>
          <p:cNvPr id="47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Genesis 6 – 8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Told to build an ark to float on water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Told rain was coming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World scoffed, laughed, scorned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8 were saved – 1 Peter 3:20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5400" spc="-1">
                <a:latin typeface="Ruach LET"/>
              </a:rPr>
              <a:t>Moses was in that pit</a:t>
            </a:r>
            <a:endParaRPr/>
          </a:p>
        </p:txBody>
      </p:sp>
      <p:sp>
        <p:nvSpPr>
          <p:cNvPr id="49" name="TextShape 2"/>
          <p:cNvSpPr txBox="1"/>
          <p:nvPr/>
        </p:nvSpPr>
        <p:spPr>
          <a:xfrm>
            <a:off x="504000" y="1326600"/>
            <a:ext cx="9071640" cy="39769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Exodus 14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Red Sea in front of them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Wilderness on left and right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Pharaoh and army coming from behind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All is lost, better to stay in Egypt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Stand still and see the salvation of the Lord. (Exodus 14:13)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5400" spc="-1">
                <a:latin typeface="Ruach LET"/>
              </a:rPr>
              <a:t>Israel was in that pit</a:t>
            </a:r>
            <a:endParaRPr/>
          </a:p>
        </p:txBody>
      </p:sp>
      <p:sp>
        <p:nvSpPr>
          <p:cNvPr id="51" name="TextShape 2"/>
          <p:cNvSpPr txBox="1"/>
          <p:nvPr/>
        </p:nvSpPr>
        <p:spPr>
          <a:xfrm>
            <a:off x="504000" y="1326600"/>
            <a:ext cx="9071640" cy="39769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Exodus 16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Come to water - thirsty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Water is bitter and undrinkable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Now no food to eat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God sweetened the water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God sent manna for them to eat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5400" spc="-1">
                <a:latin typeface="Ruach LET"/>
              </a:rPr>
              <a:t>David was in that pit</a:t>
            </a:r>
            <a:endParaRPr/>
          </a:p>
        </p:txBody>
      </p:sp>
      <p:sp>
        <p:nvSpPr>
          <p:cNvPr id="53" name="TextShape 2"/>
          <p:cNvSpPr txBox="1"/>
          <p:nvPr/>
        </p:nvSpPr>
        <p:spPr>
          <a:xfrm>
            <a:off x="504000" y="1326600"/>
            <a:ext cx="9071640" cy="39769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1 Samuel 17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Too big, too tall, too strong, we are too weak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Look at his shield, look at that spear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David has a slingshot and some stones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“</a:t>
            </a:r>
            <a:r>
              <a:rPr lang="en-US" sz="3200" spc="-1">
                <a:latin typeface="Arial"/>
              </a:rPr>
              <a:t>Is there not a cause?”</a:t>
            </a: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5400" spc="-1">
                <a:latin typeface="Ruach LET"/>
              </a:rPr>
              <a:t>Have you been in that pit?</a:t>
            </a:r>
            <a:endParaRPr/>
          </a:p>
        </p:txBody>
      </p:sp>
      <p:sp>
        <p:nvSpPr>
          <p:cNvPr id="55" name="TextShape 2"/>
          <p:cNvSpPr txBox="1"/>
          <p:nvPr/>
        </p:nvSpPr>
        <p:spPr>
          <a:xfrm>
            <a:off x="504000" y="1326600"/>
            <a:ext cx="9071640" cy="39769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Discouraged, told it won't work, can't be done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It is impossible, why even try, it won't work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Are you listening to them?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Learn to be be deaf to the naysayers.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Zig Ziglar – Training fleas in a jar.</a:t>
            </a: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504000" y="225720"/>
            <a:ext cx="9071640" cy="94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5400" spc="-1">
                <a:latin typeface="Ruach LET"/>
              </a:rPr>
              <a:t>Have you been a naysayer?</a:t>
            </a:r>
            <a:endParaRPr/>
          </a:p>
        </p:txBody>
      </p:sp>
      <p:sp>
        <p:nvSpPr>
          <p:cNvPr id="57" name="TextShape 2"/>
          <p:cNvSpPr txBox="1"/>
          <p:nvPr/>
        </p:nvSpPr>
        <p:spPr>
          <a:xfrm>
            <a:off x="504000" y="1326600"/>
            <a:ext cx="9071640" cy="39769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The world is full of negatives. We don't need more “Negative Nellies.”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We need more like Barnabas – the Son of Encouragement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"/>
            </a:pPr>
            <a:r>
              <a:rPr lang="en-US" sz="3200" spc="-1">
                <a:latin typeface="Arial"/>
              </a:rPr>
              <a:t>We can be a Barnabas to others</a:t>
            </a:r>
            <a:endParaRPr/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Application>LibreOffice/5.0.3.2$Windows_x86 LibreOffice_project/e5f16313668ac592c1bfb310f4390624e3dbfb75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2015-12-12T13:37:13Z</dcterms:created>
  <dc:creator>Manly Luscombe</dc:creator>
  <dc:language>en-US</dc:language>
  <cp:lastModifiedBy>Manly Luscombe</cp:lastModifiedBy>
  <dcterms:modified xsi:type="dcterms:W3CDTF">2015-12-12T14:06:50Z</dcterms:modified>
  <cp:revision>3</cp:revision>
</cp:coreProperties>
</file>