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D6A10-EBD5-4B5A-9FAA-D9A4048EA6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56C3CD0-CBC5-44B0-8602-2CC18E981D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F9D2BE1-F552-4681-9646-82D112C32A66}"/>
              </a:ext>
            </a:extLst>
          </p:cNvPr>
          <p:cNvSpPr>
            <a:spLocks noGrp="1"/>
          </p:cNvSpPr>
          <p:nvPr>
            <p:ph type="dt" sz="half" idx="10"/>
          </p:nvPr>
        </p:nvSpPr>
        <p:spPr/>
        <p:txBody>
          <a:bodyPr/>
          <a:lstStyle/>
          <a:p>
            <a:fld id="{C0CBD506-DA34-4423-A4A7-029847ED5A3B}" type="datetimeFigureOut">
              <a:rPr lang="en-US" smtClean="0"/>
              <a:t>9/12/2020</a:t>
            </a:fld>
            <a:endParaRPr lang="en-US"/>
          </a:p>
        </p:txBody>
      </p:sp>
      <p:sp>
        <p:nvSpPr>
          <p:cNvPr id="5" name="Footer Placeholder 4">
            <a:extLst>
              <a:ext uri="{FF2B5EF4-FFF2-40B4-BE49-F238E27FC236}">
                <a16:creationId xmlns:a16="http://schemas.microsoft.com/office/drawing/2014/main" id="{192CA758-701C-46F0-BEFD-B1A981403D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2EAFA7-7D90-4EB2-ADA8-BA62B5EEF012}"/>
              </a:ext>
            </a:extLst>
          </p:cNvPr>
          <p:cNvSpPr>
            <a:spLocks noGrp="1"/>
          </p:cNvSpPr>
          <p:nvPr>
            <p:ph type="sldNum" sz="quarter" idx="12"/>
          </p:nvPr>
        </p:nvSpPr>
        <p:spPr/>
        <p:txBody>
          <a:bodyPr/>
          <a:lstStyle/>
          <a:p>
            <a:fld id="{6F4C8445-9521-4196-9DE7-5A152BF64263}" type="slidenum">
              <a:rPr lang="en-US" smtClean="0"/>
              <a:t>‹#›</a:t>
            </a:fld>
            <a:endParaRPr lang="en-US"/>
          </a:p>
        </p:txBody>
      </p:sp>
    </p:spTree>
    <p:extLst>
      <p:ext uri="{BB962C8B-B14F-4D97-AF65-F5344CB8AC3E}">
        <p14:creationId xmlns:p14="http://schemas.microsoft.com/office/powerpoint/2010/main" val="322826314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E8458-4A43-4F69-86DA-DDA1EBF3B2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8625726-A58D-4B96-B15D-B7C01A8E9E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9EC12E-5CA8-495C-A45B-B5A78A3B628A}"/>
              </a:ext>
            </a:extLst>
          </p:cNvPr>
          <p:cNvSpPr>
            <a:spLocks noGrp="1"/>
          </p:cNvSpPr>
          <p:nvPr>
            <p:ph type="dt" sz="half" idx="10"/>
          </p:nvPr>
        </p:nvSpPr>
        <p:spPr/>
        <p:txBody>
          <a:bodyPr/>
          <a:lstStyle/>
          <a:p>
            <a:fld id="{C0CBD506-DA34-4423-A4A7-029847ED5A3B}" type="datetimeFigureOut">
              <a:rPr lang="en-US" smtClean="0"/>
              <a:t>9/12/2020</a:t>
            </a:fld>
            <a:endParaRPr lang="en-US"/>
          </a:p>
        </p:txBody>
      </p:sp>
      <p:sp>
        <p:nvSpPr>
          <p:cNvPr id="5" name="Footer Placeholder 4">
            <a:extLst>
              <a:ext uri="{FF2B5EF4-FFF2-40B4-BE49-F238E27FC236}">
                <a16:creationId xmlns:a16="http://schemas.microsoft.com/office/drawing/2014/main" id="{68B64463-F1A5-4F1A-95CB-49DD524DB4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E67506-5473-4424-A326-34FA6517D4B8}"/>
              </a:ext>
            </a:extLst>
          </p:cNvPr>
          <p:cNvSpPr>
            <a:spLocks noGrp="1"/>
          </p:cNvSpPr>
          <p:nvPr>
            <p:ph type="sldNum" sz="quarter" idx="12"/>
          </p:nvPr>
        </p:nvSpPr>
        <p:spPr/>
        <p:txBody>
          <a:bodyPr/>
          <a:lstStyle/>
          <a:p>
            <a:fld id="{6F4C8445-9521-4196-9DE7-5A152BF64263}" type="slidenum">
              <a:rPr lang="en-US" smtClean="0"/>
              <a:t>‹#›</a:t>
            </a:fld>
            <a:endParaRPr lang="en-US"/>
          </a:p>
        </p:txBody>
      </p:sp>
    </p:spTree>
    <p:extLst>
      <p:ext uri="{BB962C8B-B14F-4D97-AF65-F5344CB8AC3E}">
        <p14:creationId xmlns:p14="http://schemas.microsoft.com/office/powerpoint/2010/main" val="416085372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95C376-E54F-4251-AEE3-E1EEA9D4BA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A940680-F485-4B39-8BAA-9C5F49EDBF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8F15A8-2FC2-4193-9251-00A24B050658}"/>
              </a:ext>
            </a:extLst>
          </p:cNvPr>
          <p:cNvSpPr>
            <a:spLocks noGrp="1"/>
          </p:cNvSpPr>
          <p:nvPr>
            <p:ph type="dt" sz="half" idx="10"/>
          </p:nvPr>
        </p:nvSpPr>
        <p:spPr/>
        <p:txBody>
          <a:bodyPr/>
          <a:lstStyle/>
          <a:p>
            <a:fld id="{C0CBD506-DA34-4423-A4A7-029847ED5A3B}" type="datetimeFigureOut">
              <a:rPr lang="en-US" smtClean="0"/>
              <a:t>9/12/2020</a:t>
            </a:fld>
            <a:endParaRPr lang="en-US"/>
          </a:p>
        </p:txBody>
      </p:sp>
      <p:sp>
        <p:nvSpPr>
          <p:cNvPr id="5" name="Footer Placeholder 4">
            <a:extLst>
              <a:ext uri="{FF2B5EF4-FFF2-40B4-BE49-F238E27FC236}">
                <a16:creationId xmlns:a16="http://schemas.microsoft.com/office/drawing/2014/main" id="{C4654C5E-1122-4035-B6A3-9190FC1A69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CB4556-AAA1-4B81-8F8C-3867813BC4F9}"/>
              </a:ext>
            </a:extLst>
          </p:cNvPr>
          <p:cNvSpPr>
            <a:spLocks noGrp="1"/>
          </p:cNvSpPr>
          <p:nvPr>
            <p:ph type="sldNum" sz="quarter" idx="12"/>
          </p:nvPr>
        </p:nvSpPr>
        <p:spPr/>
        <p:txBody>
          <a:bodyPr/>
          <a:lstStyle/>
          <a:p>
            <a:fld id="{6F4C8445-9521-4196-9DE7-5A152BF64263}" type="slidenum">
              <a:rPr lang="en-US" smtClean="0"/>
              <a:t>‹#›</a:t>
            </a:fld>
            <a:endParaRPr lang="en-US"/>
          </a:p>
        </p:txBody>
      </p:sp>
    </p:spTree>
    <p:extLst>
      <p:ext uri="{BB962C8B-B14F-4D97-AF65-F5344CB8AC3E}">
        <p14:creationId xmlns:p14="http://schemas.microsoft.com/office/powerpoint/2010/main" val="24309363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BFC83-BB46-4FB3-AC2B-A9A81A198C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FB4988-7499-45ED-B1A5-65ED31D3D9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5D3FAC-EABA-4ED4-9C92-8AF095D4289F}"/>
              </a:ext>
            </a:extLst>
          </p:cNvPr>
          <p:cNvSpPr>
            <a:spLocks noGrp="1"/>
          </p:cNvSpPr>
          <p:nvPr>
            <p:ph type="dt" sz="half" idx="10"/>
          </p:nvPr>
        </p:nvSpPr>
        <p:spPr/>
        <p:txBody>
          <a:bodyPr/>
          <a:lstStyle/>
          <a:p>
            <a:fld id="{C0CBD506-DA34-4423-A4A7-029847ED5A3B}" type="datetimeFigureOut">
              <a:rPr lang="en-US" smtClean="0"/>
              <a:t>9/12/2020</a:t>
            </a:fld>
            <a:endParaRPr lang="en-US"/>
          </a:p>
        </p:txBody>
      </p:sp>
      <p:sp>
        <p:nvSpPr>
          <p:cNvPr id="5" name="Footer Placeholder 4">
            <a:extLst>
              <a:ext uri="{FF2B5EF4-FFF2-40B4-BE49-F238E27FC236}">
                <a16:creationId xmlns:a16="http://schemas.microsoft.com/office/drawing/2014/main" id="{15511422-3478-4FE9-9E09-36FB750653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D413C-3454-49F0-8A42-60FF456A13A1}"/>
              </a:ext>
            </a:extLst>
          </p:cNvPr>
          <p:cNvSpPr>
            <a:spLocks noGrp="1"/>
          </p:cNvSpPr>
          <p:nvPr>
            <p:ph type="sldNum" sz="quarter" idx="12"/>
          </p:nvPr>
        </p:nvSpPr>
        <p:spPr/>
        <p:txBody>
          <a:bodyPr/>
          <a:lstStyle/>
          <a:p>
            <a:fld id="{6F4C8445-9521-4196-9DE7-5A152BF64263}" type="slidenum">
              <a:rPr lang="en-US" smtClean="0"/>
              <a:t>‹#›</a:t>
            </a:fld>
            <a:endParaRPr lang="en-US"/>
          </a:p>
        </p:txBody>
      </p:sp>
    </p:spTree>
    <p:extLst>
      <p:ext uri="{BB962C8B-B14F-4D97-AF65-F5344CB8AC3E}">
        <p14:creationId xmlns:p14="http://schemas.microsoft.com/office/powerpoint/2010/main" val="192978332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B856B-7843-4831-A690-92423B569B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38D190-E181-43A4-AD45-815E8E7E91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FD2491-D717-44BA-B8B4-1A734915633F}"/>
              </a:ext>
            </a:extLst>
          </p:cNvPr>
          <p:cNvSpPr>
            <a:spLocks noGrp="1"/>
          </p:cNvSpPr>
          <p:nvPr>
            <p:ph type="dt" sz="half" idx="10"/>
          </p:nvPr>
        </p:nvSpPr>
        <p:spPr/>
        <p:txBody>
          <a:bodyPr/>
          <a:lstStyle/>
          <a:p>
            <a:fld id="{C0CBD506-DA34-4423-A4A7-029847ED5A3B}" type="datetimeFigureOut">
              <a:rPr lang="en-US" smtClean="0"/>
              <a:t>9/12/2020</a:t>
            </a:fld>
            <a:endParaRPr lang="en-US"/>
          </a:p>
        </p:txBody>
      </p:sp>
      <p:sp>
        <p:nvSpPr>
          <p:cNvPr id="5" name="Footer Placeholder 4">
            <a:extLst>
              <a:ext uri="{FF2B5EF4-FFF2-40B4-BE49-F238E27FC236}">
                <a16:creationId xmlns:a16="http://schemas.microsoft.com/office/drawing/2014/main" id="{29A64244-582A-4198-88D1-E0A996963B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363FC5-3817-4D54-99FA-A7FA38016A1B}"/>
              </a:ext>
            </a:extLst>
          </p:cNvPr>
          <p:cNvSpPr>
            <a:spLocks noGrp="1"/>
          </p:cNvSpPr>
          <p:nvPr>
            <p:ph type="sldNum" sz="quarter" idx="12"/>
          </p:nvPr>
        </p:nvSpPr>
        <p:spPr/>
        <p:txBody>
          <a:bodyPr/>
          <a:lstStyle/>
          <a:p>
            <a:fld id="{6F4C8445-9521-4196-9DE7-5A152BF64263}" type="slidenum">
              <a:rPr lang="en-US" smtClean="0"/>
              <a:t>‹#›</a:t>
            </a:fld>
            <a:endParaRPr lang="en-US"/>
          </a:p>
        </p:txBody>
      </p:sp>
    </p:spTree>
    <p:extLst>
      <p:ext uri="{BB962C8B-B14F-4D97-AF65-F5344CB8AC3E}">
        <p14:creationId xmlns:p14="http://schemas.microsoft.com/office/powerpoint/2010/main" val="13688674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E1CC3-E693-4FBE-9529-0C74490886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075D3A-208B-4B90-BA41-E73A668ADC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8F83CCC-EF7A-4B3B-AB85-B4358168C5C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9219B0-D84C-4C50-9164-BBDDC2F660EB}"/>
              </a:ext>
            </a:extLst>
          </p:cNvPr>
          <p:cNvSpPr>
            <a:spLocks noGrp="1"/>
          </p:cNvSpPr>
          <p:nvPr>
            <p:ph type="dt" sz="half" idx="10"/>
          </p:nvPr>
        </p:nvSpPr>
        <p:spPr/>
        <p:txBody>
          <a:bodyPr/>
          <a:lstStyle/>
          <a:p>
            <a:fld id="{C0CBD506-DA34-4423-A4A7-029847ED5A3B}" type="datetimeFigureOut">
              <a:rPr lang="en-US" smtClean="0"/>
              <a:t>9/12/2020</a:t>
            </a:fld>
            <a:endParaRPr lang="en-US"/>
          </a:p>
        </p:txBody>
      </p:sp>
      <p:sp>
        <p:nvSpPr>
          <p:cNvPr id="6" name="Footer Placeholder 5">
            <a:extLst>
              <a:ext uri="{FF2B5EF4-FFF2-40B4-BE49-F238E27FC236}">
                <a16:creationId xmlns:a16="http://schemas.microsoft.com/office/drawing/2014/main" id="{B343C5C7-1884-4CFE-AF5D-277DF155A5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E87B2A-9C0A-4517-B75F-82A9FD3E80DD}"/>
              </a:ext>
            </a:extLst>
          </p:cNvPr>
          <p:cNvSpPr>
            <a:spLocks noGrp="1"/>
          </p:cNvSpPr>
          <p:nvPr>
            <p:ph type="sldNum" sz="quarter" idx="12"/>
          </p:nvPr>
        </p:nvSpPr>
        <p:spPr/>
        <p:txBody>
          <a:bodyPr/>
          <a:lstStyle/>
          <a:p>
            <a:fld id="{6F4C8445-9521-4196-9DE7-5A152BF64263}" type="slidenum">
              <a:rPr lang="en-US" smtClean="0"/>
              <a:t>‹#›</a:t>
            </a:fld>
            <a:endParaRPr lang="en-US"/>
          </a:p>
        </p:txBody>
      </p:sp>
    </p:spTree>
    <p:extLst>
      <p:ext uri="{BB962C8B-B14F-4D97-AF65-F5344CB8AC3E}">
        <p14:creationId xmlns:p14="http://schemas.microsoft.com/office/powerpoint/2010/main" val="2778040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3A131-1C2E-4A41-BF2C-567845FDF1A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C890EB6-FA08-46C9-A078-DB00D5287E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714D2A-D35A-4E7B-AB57-B1F7B090758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EF0D0F-67E0-4A31-9895-3A3CD56985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815636-26D5-43E9-8B17-F14DB8C4F3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2E531A-9DE5-409B-AD71-1EF8D38335FC}"/>
              </a:ext>
            </a:extLst>
          </p:cNvPr>
          <p:cNvSpPr>
            <a:spLocks noGrp="1"/>
          </p:cNvSpPr>
          <p:nvPr>
            <p:ph type="dt" sz="half" idx="10"/>
          </p:nvPr>
        </p:nvSpPr>
        <p:spPr/>
        <p:txBody>
          <a:bodyPr/>
          <a:lstStyle/>
          <a:p>
            <a:fld id="{C0CBD506-DA34-4423-A4A7-029847ED5A3B}" type="datetimeFigureOut">
              <a:rPr lang="en-US" smtClean="0"/>
              <a:t>9/12/2020</a:t>
            </a:fld>
            <a:endParaRPr lang="en-US"/>
          </a:p>
        </p:txBody>
      </p:sp>
      <p:sp>
        <p:nvSpPr>
          <p:cNvPr id="8" name="Footer Placeholder 7">
            <a:extLst>
              <a:ext uri="{FF2B5EF4-FFF2-40B4-BE49-F238E27FC236}">
                <a16:creationId xmlns:a16="http://schemas.microsoft.com/office/drawing/2014/main" id="{A13BEB5A-5632-4506-81B2-D5001760602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A54AFB-CB58-4B85-882E-D7DB13F5CB65}"/>
              </a:ext>
            </a:extLst>
          </p:cNvPr>
          <p:cNvSpPr>
            <a:spLocks noGrp="1"/>
          </p:cNvSpPr>
          <p:nvPr>
            <p:ph type="sldNum" sz="quarter" idx="12"/>
          </p:nvPr>
        </p:nvSpPr>
        <p:spPr/>
        <p:txBody>
          <a:bodyPr/>
          <a:lstStyle/>
          <a:p>
            <a:fld id="{6F4C8445-9521-4196-9DE7-5A152BF64263}" type="slidenum">
              <a:rPr lang="en-US" smtClean="0"/>
              <a:t>‹#›</a:t>
            </a:fld>
            <a:endParaRPr lang="en-US"/>
          </a:p>
        </p:txBody>
      </p:sp>
    </p:spTree>
    <p:extLst>
      <p:ext uri="{BB962C8B-B14F-4D97-AF65-F5344CB8AC3E}">
        <p14:creationId xmlns:p14="http://schemas.microsoft.com/office/powerpoint/2010/main" val="2895772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DDE4C-4DA1-434B-9D06-C76AF35D9C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D55668-ED73-49EC-BB71-7D2E262D65D4}"/>
              </a:ext>
            </a:extLst>
          </p:cNvPr>
          <p:cNvSpPr>
            <a:spLocks noGrp="1"/>
          </p:cNvSpPr>
          <p:nvPr>
            <p:ph type="dt" sz="half" idx="10"/>
          </p:nvPr>
        </p:nvSpPr>
        <p:spPr/>
        <p:txBody>
          <a:bodyPr/>
          <a:lstStyle/>
          <a:p>
            <a:fld id="{C0CBD506-DA34-4423-A4A7-029847ED5A3B}" type="datetimeFigureOut">
              <a:rPr lang="en-US" smtClean="0"/>
              <a:t>9/12/2020</a:t>
            </a:fld>
            <a:endParaRPr lang="en-US"/>
          </a:p>
        </p:txBody>
      </p:sp>
      <p:sp>
        <p:nvSpPr>
          <p:cNvPr id="4" name="Footer Placeholder 3">
            <a:extLst>
              <a:ext uri="{FF2B5EF4-FFF2-40B4-BE49-F238E27FC236}">
                <a16:creationId xmlns:a16="http://schemas.microsoft.com/office/drawing/2014/main" id="{17127D89-C722-4242-B7F4-7494DA07677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B2A426-9087-4529-B658-AFE0BC4EF58F}"/>
              </a:ext>
            </a:extLst>
          </p:cNvPr>
          <p:cNvSpPr>
            <a:spLocks noGrp="1"/>
          </p:cNvSpPr>
          <p:nvPr>
            <p:ph type="sldNum" sz="quarter" idx="12"/>
          </p:nvPr>
        </p:nvSpPr>
        <p:spPr/>
        <p:txBody>
          <a:bodyPr/>
          <a:lstStyle/>
          <a:p>
            <a:fld id="{6F4C8445-9521-4196-9DE7-5A152BF64263}" type="slidenum">
              <a:rPr lang="en-US" smtClean="0"/>
              <a:t>‹#›</a:t>
            </a:fld>
            <a:endParaRPr lang="en-US"/>
          </a:p>
        </p:txBody>
      </p:sp>
    </p:spTree>
    <p:extLst>
      <p:ext uri="{BB962C8B-B14F-4D97-AF65-F5344CB8AC3E}">
        <p14:creationId xmlns:p14="http://schemas.microsoft.com/office/powerpoint/2010/main" val="64618139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2416CB-50A9-4616-9F11-52C077029129}"/>
              </a:ext>
            </a:extLst>
          </p:cNvPr>
          <p:cNvSpPr>
            <a:spLocks noGrp="1"/>
          </p:cNvSpPr>
          <p:nvPr>
            <p:ph type="dt" sz="half" idx="10"/>
          </p:nvPr>
        </p:nvSpPr>
        <p:spPr/>
        <p:txBody>
          <a:bodyPr/>
          <a:lstStyle/>
          <a:p>
            <a:fld id="{C0CBD506-DA34-4423-A4A7-029847ED5A3B}" type="datetimeFigureOut">
              <a:rPr lang="en-US" smtClean="0"/>
              <a:t>9/12/2020</a:t>
            </a:fld>
            <a:endParaRPr lang="en-US"/>
          </a:p>
        </p:txBody>
      </p:sp>
      <p:sp>
        <p:nvSpPr>
          <p:cNvPr id="3" name="Footer Placeholder 2">
            <a:extLst>
              <a:ext uri="{FF2B5EF4-FFF2-40B4-BE49-F238E27FC236}">
                <a16:creationId xmlns:a16="http://schemas.microsoft.com/office/drawing/2014/main" id="{10E52270-9F97-484C-ABDE-4D97B5CC50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79D18C0-B40F-47E2-AAC8-57B10AC39982}"/>
              </a:ext>
            </a:extLst>
          </p:cNvPr>
          <p:cNvSpPr>
            <a:spLocks noGrp="1"/>
          </p:cNvSpPr>
          <p:nvPr>
            <p:ph type="sldNum" sz="quarter" idx="12"/>
          </p:nvPr>
        </p:nvSpPr>
        <p:spPr/>
        <p:txBody>
          <a:bodyPr/>
          <a:lstStyle/>
          <a:p>
            <a:fld id="{6F4C8445-9521-4196-9DE7-5A152BF64263}" type="slidenum">
              <a:rPr lang="en-US" smtClean="0"/>
              <a:t>‹#›</a:t>
            </a:fld>
            <a:endParaRPr lang="en-US"/>
          </a:p>
        </p:txBody>
      </p:sp>
    </p:spTree>
    <p:extLst>
      <p:ext uri="{BB962C8B-B14F-4D97-AF65-F5344CB8AC3E}">
        <p14:creationId xmlns:p14="http://schemas.microsoft.com/office/powerpoint/2010/main" val="307903184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597A0-1D9A-4AEA-BBDE-87DC390EEA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A6710F-8201-457B-BAC4-80D87599CF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2D829C-9AF9-4B89-AEF7-8A41B43406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B5C3E0-BF90-429D-A7D1-DB63D7272E7F}"/>
              </a:ext>
            </a:extLst>
          </p:cNvPr>
          <p:cNvSpPr>
            <a:spLocks noGrp="1"/>
          </p:cNvSpPr>
          <p:nvPr>
            <p:ph type="dt" sz="half" idx="10"/>
          </p:nvPr>
        </p:nvSpPr>
        <p:spPr/>
        <p:txBody>
          <a:bodyPr/>
          <a:lstStyle/>
          <a:p>
            <a:fld id="{C0CBD506-DA34-4423-A4A7-029847ED5A3B}" type="datetimeFigureOut">
              <a:rPr lang="en-US" smtClean="0"/>
              <a:t>9/12/2020</a:t>
            </a:fld>
            <a:endParaRPr lang="en-US"/>
          </a:p>
        </p:txBody>
      </p:sp>
      <p:sp>
        <p:nvSpPr>
          <p:cNvPr id="6" name="Footer Placeholder 5">
            <a:extLst>
              <a:ext uri="{FF2B5EF4-FFF2-40B4-BE49-F238E27FC236}">
                <a16:creationId xmlns:a16="http://schemas.microsoft.com/office/drawing/2014/main" id="{08A35F48-BCBA-474B-A991-F9DDF90F95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76AC29-CAFA-4C0A-BD56-E7125F2AC3E1}"/>
              </a:ext>
            </a:extLst>
          </p:cNvPr>
          <p:cNvSpPr>
            <a:spLocks noGrp="1"/>
          </p:cNvSpPr>
          <p:nvPr>
            <p:ph type="sldNum" sz="quarter" idx="12"/>
          </p:nvPr>
        </p:nvSpPr>
        <p:spPr/>
        <p:txBody>
          <a:bodyPr/>
          <a:lstStyle/>
          <a:p>
            <a:fld id="{6F4C8445-9521-4196-9DE7-5A152BF64263}" type="slidenum">
              <a:rPr lang="en-US" smtClean="0"/>
              <a:t>‹#›</a:t>
            </a:fld>
            <a:endParaRPr lang="en-US"/>
          </a:p>
        </p:txBody>
      </p:sp>
    </p:spTree>
    <p:extLst>
      <p:ext uri="{BB962C8B-B14F-4D97-AF65-F5344CB8AC3E}">
        <p14:creationId xmlns:p14="http://schemas.microsoft.com/office/powerpoint/2010/main" val="26198271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C0E5F-8EC6-422A-8D30-34B2CD3845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1580207-790A-4E22-87F6-44BED7EBCD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BABCA0-8EF2-49A0-ABA7-CF13FF569D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358FF7-351B-4FDD-A824-95AA52B87C5A}"/>
              </a:ext>
            </a:extLst>
          </p:cNvPr>
          <p:cNvSpPr>
            <a:spLocks noGrp="1"/>
          </p:cNvSpPr>
          <p:nvPr>
            <p:ph type="dt" sz="half" idx="10"/>
          </p:nvPr>
        </p:nvSpPr>
        <p:spPr/>
        <p:txBody>
          <a:bodyPr/>
          <a:lstStyle/>
          <a:p>
            <a:fld id="{C0CBD506-DA34-4423-A4A7-029847ED5A3B}" type="datetimeFigureOut">
              <a:rPr lang="en-US" smtClean="0"/>
              <a:t>9/12/2020</a:t>
            </a:fld>
            <a:endParaRPr lang="en-US"/>
          </a:p>
        </p:txBody>
      </p:sp>
      <p:sp>
        <p:nvSpPr>
          <p:cNvPr id="6" name="Footer Placeholder 5">
            <a:extLst>
              <a:ext uri="{FF2B5EF4-FFF2-40B4-BE49-F238E27FC236}">
                <a16:creationId xmlns:a16="http://schemas.microsoft.com/office/drawing/2014/main" id="{BFF9B1C3-A4FC-4B40-912F-441DC118FB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F501F8-BBB1-4DC2-AC9C-ED3BD30B4BF0}"/>
              </a:ext>
            </a:extLst>
          </p:cNvPr>
          <p:cNvSpPr>
            <a:spLocks noGrp="1"/>
          </p:cNvSpPr>
          <p:nvPr>
            <p:ph type="sldNum" sz="quarter" idx="12"/>
          </p:nvPr>
        </p:nvSpPr>
        <p:spPr/>
        <p:txBody>
          <a:bodyPr/>
          <a:lstStyle/>
          <a:p>
            <a:fld id="{6F4C8445-9521-4196-9DE7-5A152BF64263}" type="slidenum">
              <a:rPr lang="en-US" smtClean="0"/>
              <a:t>‹#›</a:t>
            </a:fld>
            <a:endParaRPr lang="en-US"/>
          </a:p>
        </p:txBody>
      </p:sp>
    </p:spTree>
    <p:extLst>
      <p:ext uri="{BB962C8B-B14F-4D97-AF65-F5344CB8AC3E}">
        <p14:creationId xmlns:p14="http://schemas.microsoft.com/office/powerpoint/2010/main" val="359539753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584FF7-2569-4542-9309-9212C5A377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5D4DF4F-B0F2-478E-B7E3-1996021F19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EA915B-CE2F-433E-A82A-306D9106E4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CBD506-DA34-4423-A4A7-029847ED5A3B}" type="datetimeFigureOut">
              <a:rPr lang="en-US" smtClean="0"/>
              <a:t>9/12/2020</a:t>
            </a:fld>
            <a:endParaRPr lang="en-US"/>
          </a:p>
        </p:txBody>
      </p:sp>
      <p:sp>
        <p:nvSpPr>
          <p:cNvPr id="5" name="Footer Placeholder 4">
            <a:extLst>
              <a:ext uri="{FF2B5EF4-FFF2-40B4-BE49-F238E27FC236}">
                <a16:creationId xmlns:a16="http://schemas.microsoft.com/office/drawing/2014/main" id="{E04997F6-4177-4F3D-B8B8-076EA545FB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3ACB45-866E-4A33-AB6E-F22F6B50E1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4C8445-9521-4196-9DE7-5A152BF64263}" type="slidenum">
              <a:rPr lang="en-US" smtClean="0"/>
              <a:t>‹#›</a:t>
            </a:fld>
            <a:endParaRPr lang="en-US"/>
          </a:p>
        </p:txBody>
      </p:sp>
    </p:spTree>
    <p:extLst>
      <p:ext uri="{BB962C8B-B14F-4D97-AF65-F5344CB8AC3E}">
        <p14:creationId xmlns:p14="http://schemas.microsoft.com/office/powerpoint/2010/main" val="3485654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B86A1C1-BF1F-450F-921A-459689A651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5630" y="773724"/>
            <a:ext cx="7560740" cy="4375051"/>
          </a:xfrm>
          <a:prstGeom prst="rect">
            <a:avLst/>
          </a:prstGeom>
        </p:spPr>
      </p:pic>
      <p:sp>
        <p:nvSpPr>
          <p:cNvPr id="2" name="Title 1">
            <a:extLst>
              <a:ext uri="{FF2B5EF4-FFF2-40B4-BE49-F238E27FC236}">
                <a16:creationId xmlns:a16="http://schemas.microsoft.com/office/drawing/2014/main" id="{97A3ACE8-367F-4A2A-9C0A-41D4BB99C21F}"/>
              </a:ext>
            </a:extLst>
          </p:cNvPr>
          <p:cNvSpPr>
            <a:spLocks noGrp="1"/>
          </p:cNvSpPr>
          <p:nvPr>
            <p:ph type="ctrTitle"/>
          </p:nvPr>
        </p:nvSpPr>
        <p:spPr>
          <a:xfrm>
            <a:off x="1524000" y="5532583"/>
            <a:ext cx="9144000" cy="987791"/>
          </a:xfrm>
        </p:spPr>
        <p:txBody>
          <a:bodyPr>
            <a:noAutofit/>
          </a:bodyPr>
          <a:lstStyle/>
          <a:p>
            <a:r>
              <a:rPr lang="en-US" sz="7200" b="1" dirty="0">
                <a:solidFill>
                  <a:schemeClr val="bg1"/>
                </a:solidFill>
              </a:rPr>
              <a:t>If Frogs Had Wings</a:t>
            </a:r>
          </a:p>
        </p:txBody>
      </p:sp>
    </p:spTree>
    <p:extLst>
      <p:ext uri="{BB962C8B-B14F-4D97-AF65-F5344CB8AC3E}">
        <p14:creationId xmlns:p14="http://schemas.microsoft.com/office/powerpoint/2010/main" val="13107204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109FD-32F0-4B60-A638-1BEAA97C3ACF}"/>
              </a:ext>
            </a:extLst>
          </p:cNvPr>
          <p:cNvSpPr>
            <a:spLocks noGrp="1"/>
          </p:cNvSpPr>
          <p:nvPr>
            <p:ph type="title"/>
          </p:nvPr>
        </p:nvSpPr>
        <p:spPr/>
        <p:txBody>
          <a:bodyPr>
            <a:normAutofit/>
          </a:bodyPr>
          <a:lstStyle/>
          <a:p>
            <a:r>
              <a:rPr lang="en-US" b="1" dirty="0">
                <a:solidFill>
                  <a:schemeClr val="bg1"/>
                </a:solidFill>
                <a:latin typeface="Verdana" panose="020B0604030504040204" pitchFamily="34" charset="0"/>
                <a:ea typeface="Verdana" panose="020B0604030504040204" pitchFamily="34" charset="0"/>
              </a:rPr>
              <a:t>When conditions are ordinary – </a:t>
            </a:r>
            <a:br>
              <a:rPr lang="en-US" b="1" dirty="0">
                <a:solidFill>
                  <a:schemeClr val="bg1"/>
                </a:solidFill>
                <a:latin typeface="Verdana" panose="020B0604030504040204" pitchFamily="34" charset="0"/>
                <a:ea typeface="Verdana" panose="020B0604030504040204" pitchFamily="34" charset="0"/>
              </a:rPr>
            </a:br>
            <a:r>
              <a:rPr lang="en-US" b="1" dirty="0">
                <a:solidFill>
                  <a:schemeClr val="bg1"/>
                </a:solidFill>
                <a:latin typeface="Verdana" panose="020B0604030504040204" pitchFamily="34" charset="0"/>
                <a:ea typeface="Verdana" panose="020B0604030504040204" pitchFamily="34" charset="0"/>
              </a:rPr>
              <a:t>If only this was a special time.</a:t>
            </a:r>
          </a:p>
        </p:txBody>
      </p:sp>
      <p:sp>
        <p:nvSpPr>
          <p:cNvPr id="3" name="Content Placeholder 2">
            <a:extLst>
              <a:ext uri="{FF2B5EF4-FFF2-40B4-BE49-F238E27FC236}">
                <a16:creationId xmlns:a16="http://schemas.microsoft.com/office/drawing/2014/main" id="{ADF3E086-BD5F-4D5C-9B90-694FF3011BA4}"/>
              </a:ext>
            </a:extLst>
          </p:cNvPr>
          <p:cNvSpPr>
            <a:spLocks noGrp="1"/>
          </p:cNvSpPr>
          <p:nvPr>
            <p:ph idx="1"/>
          </p:nvPr>
        </p:nvSpPr>
        <p:spPr/>
        <p:txBody>
          <a:bodyPr>
            <a:normAutofit lnSpcReduction="10000"/>
          </a:bodyPr>
          <a:lstStyle/>
          <a:p>
            <a:pPr marR="0" algn="l" rtl="0"/>
            <a:r>
              <a:rPr lang="en-US" sz="3200" b="1" i="0" u="none" strike="noStrike" baseline="0" dirty="0">
                <a:solidFill>
                  <a:schemeClr val="bg1"/>
                </a:solidFill>
                <a:latin typeface="Verdana" panose="020B0604030504040204" pitchFamily="34" charset="0"/>
              </a:rPr>
              <a:t>Don’t overlook the value of the ordinary.</a:t>
            </a:r>
          </a:p>
          <a:p>
            <a:pPr marR="0" algn="l" rtl="0"/>
            <a:r>
              <a:rPr lang="en-US" sz="3200" b="1" dirty="0">
                <a:solidFill>
                  <a:schemeClr val="bg1"/>
                </a:solidFill>
                <a:latin typeface="Verdana" panose="020B0604030504040204" pitchFamily="34" charset="0"/>
              </a:rPr>
              <a:t>Let your light shine (Matthew 5:16)</a:t>
            </a:r>
          </a:p>
          <a:p>
            <a:pPr marR="0" algn="l" rtl="0"/>
            <a:r>
              <a:rPr lang="en-US" sz="3200" b="1" i="0" strike="noStrike" baseline="0" dirty="0">
                <a:solidFill>
                  <a:schemeClr val="bg1"/>
                </a:solidFill>
                <a:latin typeface="Verdana" panose="020B0604030504040204" pitchFamily="34" charset="0"/>
              </a:rPr>
              <a:t>Be faithful in service to God</a:t>
            </a:r>
          </a:p>
          <a:p>
            <a:r>
              <a:rPr lang="en-US" sz="3200" b="1" i="0" u="none" strike="noStrike" baseline="0" dirty="0">
                <a:solidFill>
                  <a:schemeClr val="bg1"/>
                </a:solidFill>
                <a:latin typeface="Verdana" panose="020B0604030504040204" pitchFamily="34" charset="0"/>
              </a:rPr>
              <a:t>(Luke 16:10)  He who </a:t>
            </a:r>
            <a:r>
              <a:rPr lang="en-US" sz="3200" b="1" i="1" u="none" strike="noStrike" baseline="0" dirty="0">
                <a:solidFill>
                  <a:schemeClr val="bg1"/>
                </a:solidFill>
                <a:latin typeface="Verdana" panose="020B0604030504040204" pitchFamily="34" charset="0"/>
              </a:rPr>
              <a:t>is</a:t>
            </a:r>
            <a:r>
              <a:rPr lang="en-US" sz="3200" b="1" i="0" u="none" strike="noStrike" baseline="0" dirty="0">
                <a:solidFill>
                  <a:schemeClr val="bg1"/>
                </a:solidFill>
                <a:latin typeface="Verdana" panose="020B0604030504040204" pitchFamily="34" charset="0"/>
              </a:rPr>
              <a:t> faithful in </a:t>
            </a:r>
            <a:r>
              <a:rPr lang="en-US" sz="3200" b="1" i="1" u="none" strike="noStrike" baseline="0" dirty="0">
                <a:solidFill>
                  <a:schemeClr val="bg1"/>
                </a:solidFill>
                <a:latin typeface="Verdana" panose="020B0604030504040204" pitchFamily="34" charset="0"/>
              </a:rPr>
              <a:t>what is</a:t>
            </a:r>
            <a:r>
              <a:rPr lang="en-US" sz="3200" b="1" i="0" u="none" strike="noStrike" baseline="0" dirty="0">
                <a:solidFill>
                  <a:schemeClr val="bg1"/>
                </a:solidFill>
                <a:latin typeface="Verdana" panose="020B0604030504040204" pitchFamily="34" charset="0"/>
              </a:rPr>
              <a:t> least is faithful also in much; and he who is unjust in </a:t>
            </a:r>
            <a:r>
              <a:rPr lang="en-US" sz="3200" b="1" i="1" u="none" strike="noStrike" baseline="0" dirty="0">
                <a:solidFill>
                  <a:schemeClr val="bg1"/>
                </a:solidFill>
                <a:latin typeface="Verdana" panose="020B0604030504040204" pitchFamily="34" charset="0"/>
              </a:rPr>
              <a:t>what is</a:t>
            </a:r>
            <a:r>
              <a:rPr lang="en-US" sz="3200" b="1" i="0" u="none" strike="noStrike" baseline="0" dirty="0">
                <a:solidFill>
                  <a:schemeClr val="bg1"/>
                </a:solidFill>
                <a:latin typeface="Verdana" panose="020B0604030504040204" pitchFamily="34" charset="0"/>
              </a:rPr>
              <a:t> least is unjust also in much.</a:t>
            </a:r>
          </a:p>
          <a:p>
            <a:r>
              <a:rPr lang="en-US" sz="3200" b="1" i="0" u="none" strike="noStrike" baseline="0" dirty="0">
                <a:solidFill>
                  <a:schemeClr val="bg1"/>
                </a:solidFill>
                <a:latin typeface="Verdana" panose="020B0604030504040204" pitchFamily="34" charset="0"/>
              </a:rPr>
              <a:t>True change is proven in ordinary settings in life</a:t>
            </a:r>
          </a:p>
          <a:p>
            <a:pPr marR="0" algn="l" rtl="0"/>
            <a:endParaRPr lang="en-US" sz="3200" b="1" i="0"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33848232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109FD-32F0-4B60-A638-1BEAA97C3ACF}"/>
              </a:ext>
            </a:extLst>
          </p:cNvPr>
          <p:cNvSpPr>
            <a:spLocks noGrp="1"/>
          </p:cNvSpPr>
          <p:nvPr>
            <p:ph type="title"/>
          </p:nvPr>
        </p:nvSpPr>
        <p:spPr/>
        <p:txBody>
          <a:bodyPr>
            <a:normAutofit/>
          </a:bodyPr>
          <a:lstStyle/>
          <a:p>
            <a:r>
              <a:rPr lang="en-US" b="1" dirty="0">
                <a:solidFill>
                  <a:schemeClr val="bg1"/>
                </a:solidFill>
                <a:latin typeface="Verdana" panose="020B0604030504040204" pitchFamily="34" charset="0"/>
                <a:ea typeface="Verdana" panose="020B0604030504040204" pitchFamily="34" charset="0"/>
              </a:rPr>
              <a:t>When conditions are ordinary – </a:t>
            </a:r>
            <a:br>
              <a:rPr lang="en-US" b="1" dirty="0">
                <a:solidFill>
                  <a:schemeClr val="bg1"/>
                </a:solidFill>
                <a:latin typeface="Verdana" panose="020B0604030504040204" pitchFamily="34" charset="0"/>
                <a:ea typeface="Verdana" panose="020B0604030504040204" pitchFamily="34" charset="0"/>
              </a:rPr>
            </a:br>
            <a:r>
              <a:rPr lang="en-US" b="1" dirty="0">
                <a:solidFill>
                  <a:schemeClr val="bg1"/>
                </a:solidFill>
                <a:latin typeface="Verdana" panose="020B0604030504040204" pitchFamily="34" charset="0"/>
                <a:ea typeface="Verdana" panose="020B0604030504040204" pitchFamily="34" charset="0"/>
              </a:rPr>
              <a:t>If only this was a special time.</a:t>
            </a:r>
          </a:p>
        </p:txBody>
      </p:sp>
      <p:sp>
        <p:nvSpPr>
          <p:cNvPr id="3" name="Content Placeholder 2">
            <a:extLst>
              <a:ext uri="{FF2B5EF4-FFF2-40B4-BE49-F238E27FC236}">
                <a16:creationId xmlns:a16="http://schemas.microsoft.com/office/drawing/2014/main" id="{ADF3E086-BD5F-4D5C-9B90-694FF3011BA4}"/>
              </a:ext>
            </a:extLst>
          </p:cNvPr>
          <p:cNvSpPr>
            <a:spLocks noGrp="1"/>
          </p:cNvSpPr>
          <p:nvPr>
            <p:ph idx="1"/>
          </p:nvPr>
        </p:nvSpPr>
        <p:spPr>
          <a:xfrm>
            <a:off x="838200" y="1825625"/>
            <a:ext cx="10697308" cy="4351338"/>
          </a:xfrm>
        </p:spPr>
        <p:txBody>
          <a:bodyPr>
            <a:normAutofit/>
          </a:bodyPr>
          <a:lstStyle/>
          <a:p>
            <a:pPr marR="0" algn="l" rtl="0"/>
            <a:r>
              <a:rPr lang="en-US" sz="3200" b="1" i="0" u="none" strike="noStrike" baseline="0" dirty="0">
                <a:solidFill>
                  <a:schemeClr val="bg1"/>
                </a:solidFill>
                <a:latin typeface="Verdana" panose="020B0604030504040204" pitchFamily="34" charset="0"/>
              </a:rPr>
              <a:t>(Luke 16:29-31) Abraham said to him, 'They have Moses and the prophets; let them hear them.’  30 And he said, 'No, father Abraham; but if one goes to them from the dead, they will repent.’ 31 But he said to him, 'If they do not hear Moses and the prophets, neither will they be persuaded though one rise from the dead.' "</a:t>
            </a:r>
          </a:p>
          <a:p>
            <a:pPr marR="0" algn="l" rtl="0"/>
            <a:endParaRPr lang="en-US" sz="3200" b="1" i="0"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26502864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109FD-32F0-4B60-A638-1BEAA97C3ACF}"/>
              </a:ext>
            </a:extLst>
          </p:cNvPr>
          <p:cNvSpPr>
            <a:spLocks noGrp="1"/>
          </p:cNvSpPr>
          <p:nvPr>
            <p:ph type="title"/>
          </p:nvPr>
        </p:nvSpPr>
        <p:spPr/>
        <p:txBody>
          <a:bodyPr>
            <a:normAutofit/>
          </a:bodyPr>
          <a:lstStyle/>
          <a:p>
            <a:pPr algn="ctr"/>
            <a:r>
              <a:rPr lang="en-US" sz="6000" b="1" dirty="0">
                <a:solidFill>
                  <a:schemeClr val="bg1"/>
                </a:solidFill>
                <a:latin typeface="Verdana" panose="020B0604030504040204" pitchFamily="34" charset="0"/>
                <a:ea typeface="Verdana" panose="020B0604030504040204" pitchFamily="34" charset="0"/>
              </a:rPr>
              <a:t>Conclusion</a:t>
            </a:r>
          </a:p>
        </p:txBody>
      </p:sp>
      <p:sp>
        <p:nvSpPr>
          <p:cNvPr id="3" name="Content Placeholder 2">
            <a:extLst>
              <a:ext uri="{FF2B5EF4-FFF2-40B4-BE49-F238E27FC236}">
                <a16:creationId xmlns:a16="http://schemas.microsoft.com/office/drawing/2014/main" id="{ADF3E086-BD5F-4D5C-9B90-694FF3011BA4}"/>
              </a:ext>
            </a:extLst>
          </p:cNvPr>
          <p:cNvSpPr>
            <a:spLocks noGrp="1"/>
          </p:cNvSpPr>
          <p:nvPr>
            <p:ph idx="1"/>
          </p:nvPr>
        </p:nvSpPr>
        <p:spPr>
          <a:xfrm>
            <a:off x="239151" y="1825625"/>
            <a:ext cx="11802794" cy="4351338"/>
          </a:xfrm>
        </p:spPr>
        <p:txBody>
          <a:bodyPr>
            <a:noAutofit/>
          </a:bodyPr>
          <a:lstStyle/>
          <a:p>
            <a:pPr marR="0" rtl="0"/>
            <a:r>
              <a:rPr lang="en-US" sz="4400" b="1" dirty="0">
                <a:solidFill>
                  <a:schemeClr val="bg1"/>
                </a:solidFill>
                <a:latin typeface="Verdana" panose="020B0604030504040204" pitchFamily="34" charset="0"/>
              </a:rPr>
              <a:t>F</a:t>
            </a:r>
            <a:r>
              <a:rPr lang="en-US" sz="4400" b="1" i="0" u="none" strike="noStrike" baseline="0" dirty="0">
                <a:solidFill>
                  <a:schemeClr val="bg1"/>
                </a:solidFill>
                <a:latin typeface="Verdana" panose="020B0604030504040204" pitchFamily="34" charset="0"/>
              </a:rPr>
              <a:t>rogs get along fine without wings</a:t>
            </a:r>
          </a:p>
          <a:p>
            <a:pPr marR="0" rtl="0"/>
            <a:r>
              <a:rPr lang="en-US" sz="4400" b="1" dirty="0">
                <a:solidFill>
                  <a:schemeClr val="bg1"/>
                </a:solidFill>
                <a:latin typeface="Verdana" panose="020B0604030504040204" pitchFamily="34" charset="0"/>
              </a:rPr>
              <a:t>Current situations or </a:t>
            </a:r>
            <a:r>
              <a:rPr lang="en-US" sz="4400" b="1">
                <a:solidFill>
                  <a:schemeClr val="bg1"/>
                </a:solidFill>
                <a:latin typeface="Verdana" panose="020B0604030504040204" pitchFamily="34" charset="0"/>
              </a:rPr>
              <a:t>conditions are </a:t>
            </a:r>
            <a:r>
              <a:rPr lang="en-US" sz="4400" b="1" dirty="0">
                <a:solidFill>
                  <a:schemeClr val="bg1"/>
                </a:solidFill>
                <a:latin typeface="Verdana" panose="020B0604030504040204" pitchFamily="34" charset="0"/>
              </a:rPr>
              <a:t>less important or valuable.</a:t>
            </a:r>
          </a:p>
          <a:p>
            <a:pPr marR="0" rtl="0"/>
            <a:r>
              <a:rPr lang="en-US" sz="4400" b="1" dirty="0">
                <a:solidFill>
                  <a:schemeClr val="bg1"/>
                </a:solidFill>
                <a:latin typeface="Verdana" panose="020B0604030504040204" pitchFamily="34" charset="0"/>
              </a:rPr>
              <a:t>A relationship with God is the key to peace and eternal life.</a:t>
            </a:r>
            <a:endParaRPr lang="en-US" sz="4400" b="1" i="0" u="none" strike="noStrike" baseline="0" dirty="0">
              <a:solidFill>
                <a:schemeClr val="bg1"/>
              </a:solidFill>
              <a:latin typeface="Verdana" panose="020B0604030504040204" pitchFamily="34" charset="0"/>
            </a:endParaRPr>
          </a:p>
          <a:p>
            <a:pPr marR="0" rtl="0"/>
            <a:endParaRPr lang="en-US" sz="4400" b="1" i="0" u="none" strike="noStrike" baseline="0" dirty="0">
              <a:solidFill>
                <a:schemeClr val="bg1"/>
              </a:solidFill>
              <a:latin typeface="Verdana" panose="020B0604030504040204" pitchFamily="34" charset="0"/>
            </a:endParaRPr>
          </a:p>
          <a:p>
            <a:pPr marR="0" rtl="0"/>
            <a:endParaRPr lang="en-US" sz="4400" b="1" i="0"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149957422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109FD-32F0-4B60-A638-1BEAA97C3ACF}"/>
              </a:ext>
            </a:extLst>
          </p:cNvPr>
          <p:cNvSpPr>
            <a:spLocks noGrp="1"/>
          </p:cNvSpPr>
          <p:nvPr>
            <p:ph type="title"/>
          </p:nvPr>
        </p:nvSpPr>
        <p:spPr/>
        <p:txBody>
          <a:bodyPr/>
          <a:lstStyle/>
          <a:p>
            <a:r>
              <a:rPr lang="en-US" sz="5400" b="1" dirty="0">
                <a:solidFill>
                  <a:schemeClr val="bg1"/>
                </a:solidFill>
                <a:latin typeface="Verdana" panose="020B0604030504040204" pitchFamily="34" charset="0"/>
                <a:ea typeface="Verdana" panose="020B0604030504040204" pitchFamily="34" charset="0"/>
              </a:rPr>
              <a:t>Background</a:t>
            </a:r>
            <a:r>
              <a:rPr lang="en-US" b="1" dirty="0">
                <a:solidFill>
                  <a:schemeClr val="bg1"/>
                </a:solidFill>
              </a:rPr>
              <a:t> </a:t>
            </a:r>
          </a:p>
        </p:txBody>
      </p:sp>
      <p:sp>
        <p:nvSpPr>
          <p:cNvPr id="3" name="Content Placeholder 2">
            <a:extLst>
              <a:ext uri="{FF2B5EF4-FFF2-40B4-BE49-F238E27FC236}">
                <a16:creationId xmlns:a16="http://schemas.microsoft.com/office/drawing/2014/main" id="{ADF3E086-BD5F-4D5C-9B90-694FF3011BA4}"/>
              </a:ext>
            </a:extLst>
          </p:cNvPr>
          <p:cNvSpPr>
            <a:spLocks noGrp="1"/>
          </p:cNvSpPr>
          <p:nvPr>
            <p:ph idx="1"/>
          </p:nvPr>
        </p:nvSpPr>
        <p:spPr/>
        <p:txBody>
          <a:bodyPr>
            <a:normAutofit fontScale="92500"/>
          </a:bodyPr>
          <a:lstStyle/>
          <a:p>
            <a:r>
              <a:rPr lang="en-US" sz="3200" b="1" dirty="0">
                <a:solidFill>
                  <a:schemeClr val="bg1"/>
                </a:solidFill>
                <a:latin typeface="Verdana" panose="020B0604030504040204" pitchFamily="34" charset="0"/>
                <a:ea typeface="Verdana" panose="020B0604030504040204" pitchFamily="34" charset="0"/>
              </a:rPr>
              <a:t>NY Jets had just won Super Bowl 3.</a:t>
            </a:r>
          </a:p>
          <a:p>
            <a:endParaRPr lang="en-US" sz="3200" b="1" dirty="0">
              <a:solidFill>
                <a:schemeClr val="bg1"/>
              </a:solidFill>
              <a:latin typeface="Verdana" panose="020B0604030504040204" pitchFamily="34" charset="0"/>
              <a:ea typeface="Verdana" panose="020B0604030504040204" pitchFamily="34" charset="0"/>
            </a:endParaRPr>
          </a:p>
          <a:p>
            <a:r>
              <a:rPr lang="en-US" sz="3200" b="1" dirty="0">
                <a:solidFill>
                  <a:schemeClr val="bg1"/>
                </a:solidFill>
                <a:latin typeface="Verdana" panose="020B0604030504040204" pitchFamily="34" charset="0"/>
                <a:ea typeface="Verdana" panose="020B0604030504040204" pitchFamily="34" charset="0"/>
              </a:rPr>
              <a:t>Reporter asked Jets quarterback, Joe Namath – What if the Colt quarterback had seen the wide open receiver in the end zone?</a:t>
            </a:r>
          </a:p>
          <a:p>
            <a:endParaRPr lang="en-US" sz="3200" b="1" dirty="0">
              <a:solidFill>
                <a:schemeClr val="bg1"/>
              </a:solidFill>
              <a:latin typeface="Verdana" panose="020B0604030504040204" pitchFamily="34" charset="0"/>
              <a:ea typeface="Verdana" panose="020B0604030504040204" pitchFamily="34" charset="0"/>
            </a:endParaRPr>
          </a:p>
          <a:p>
            <a:r>
              <a:rPr lang="en-US" sz="3200" b="1" dirty="0">
                <a:solidFill>
                  <a:schemeClr val="bg1"/>
                </a:solidFill>
                <a:latin typeface="Verdana" panose="020B0604030504040204" pitchFamily="34" charset="0"/>
                <a:ea typeface="Verdana" panose="020B0604030504040204" pitchFamily="34" charset="0"/>
              </a:rPr>
              <a:t>Joe Namath answered, “If frogs had wings they wouldn’t bump their bottoms when the jump.”</a:t>
            </a:r>
          </a:p>
        </p:txBody>
      </p:sp>
    </p:spTree>
    <p:extLst>
      <p:ext uri="{BB962C8B-B14F-4D97-AF65-F5344CB8AC3E}">
        <p14:creationId xmlns:p14="http://schemas.microsoft.com/office/powerpoint/2010/main" val="198790524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109FD-32F0-4B60-A638-1BEAA97C3ACF}"/>
              </a:ext>
            </a:extLst>
          </p:cNvPr>
          <p:cNvSpPr>
            <a:spLocks noGrp="1"/>
          </p:cNvSpPr>
          <p:nvPr>
            <p:ph type="title"/>
          </p:nvPr>
        </p:nvSpPr>
        <p:spPr/>
        <p:txBody>
          <a:bodyPr/>
          <a:lstStyle/>
          <a:p>
            <a:r>
              <a:rPr lang="en-US" sz="5400" b="1" dirty="0">
                <a:solidFill>
                  <a:schemeClr val="bg1"/>
                </a:solidFill>
                <a:latin typeface="Verdana" panose="020B0604030504040204" pitchFamily="34" charset="0"/>
                <a:ea typeface="Verdana" panose="020B0604030504040204" pitchFamily="34" charset="0"/>
              </a:rPr>
              <a:t>Background</a:t>
            </a:r>
            <a:r>
              <a:rPr lang="en-US" b="1" dirty="0">
                <a:solidFill>
                  <a:schemeClr val="bg1"/>
                </a:solidFill>
              </a:rPr>
              <a:t> </a:t>
            </a:r>
          </a:p>
        </p:txBody>
      </p:sp>
      <p:sp>
        <p:nvSpPr>
          <p:cNvPr id="3" name="Content Placeholder 2">
            <a:extLst>
              <a:ext uri="{FF2B5EF4-FFF2-40B4-BE49-F238E27FC236}">
                <a16:creationId xmlns:a16="http://schemas.microsoft.com/office/drawing/2014/main" id="{ADF3E086-BD5F-4D5C-9B90-694FF3011BA4}"/>
              </a:ext>
            </a:extLst>
          </p:cNvPr>
          <p:cNvSpPr>
            <a:spLocks noGrp="1"/>
          </p:cNvSpPr>
          <p:nvPr>
            <p:ph idx="1"/>
          </p:nvPr>
        </p:nvSpPr>
        <p:spPr/>
        <p:txBody>
          <a:bodyPr>
            <a:normAutofit lnSpcReduction="10000"/>
          </a:bodyPr>
          <a:lstStyle/>
          <a:p>
            <a:r>
              <a:rPr lang="en-US" sz="3200" b="1" dirty="0">
                <a:solidFill>
                  <a:schemeClr val="bg1"/>
                </a:solidFill>
                <a:latin typeface="Verdana" panose="020B0604030504040204" pitchFamily="34" charset="0"/>
                <a:ea typeface="Verdana" panose="020B0604030504040204" pitchFamily="34" charset="0"/>
              </a:rPr>
              <a:t>Paul had a “what if” moment in </a:t>
            </a:r>
            <a:br>
              <a:rPr lang="en-US" sz="3200" b="1" dirty="0">
                <a:solidFill>
                  <a:schemeClr val="bg1"/>
                </a:solidFill>
                <a:latin typeface="Verdana" panose="020B0604030504040204" pitchFamily="34" charset="0"/>
                <a:ea typeface="Verdana" panose="020B0604030504040204" pitchFamily="34" charset="0"/>
              </a:rPr>
            </a:br>
            <a:r>
              <a:rPr lang="en-US" sz="3200" b="1" dirty="0">
                <a:solidFill>
                  <a:schemeClr val="bg1"/>
                </a:solidFill>
                <a:latin typeface="Verdana" panose="020B0604030504040204" pitchFamily="34" charset="0"/>
                <a:ea typeface="Verdana" panose="020B0604030504040204" pitchFamily="34" charset="0"/>
              </a:rPr>
              <a:t>2 Corinthians 12:7-10.</a:t>
            </a:r>
          </a:p>
          <a:p>
            <a:endParaRPr lang="en-US" sz="3200" b="1" dirty="0">
              <a:solidFill>
                <a:schemeClr val="bg1"/>
              </a:solidFill>
              <a:latin typeface="Verdana" panose="020B0604030504040204" pitchFamily="34" charset="0"/>
              <a:ea typeface="Verdana" panose="020B0604030504040204" pitchFamily="34" charset="0"/>
            </a:endParaRPr>
          </a:p>
          <a:p>
            <a:r>
              <a:rPr lang="en-US" sz="3200" b="1" dirty="0">
                <a:solidFill>
                  <a:schemeClr val="bg1"/>
                </a:solidFill>
                <a:latin typeface="Verdana" panose="020B0604030504040204" pitchFamily="34" charset="0"/>
                <a:ea typeface="Verdana" panose="020B0604030504040204" pitchFamily="34" charset="0"/>
              </a:rPr>
              <a:t>What if this “thorn in the flesh” was removed?</a:t>
            </a:r>
          </a:p>
          <a:p>
            <a:endParaRPr lang="en-US" sz="3200" b="1" dirty="0">
              <a:solidFill>
                <a:schemeClr val="bg1"/>
              </a:solidFill>
              <a:latin typeface="Verdana" panose="020B0604030504040204" pitchFamily="34" charset="0"/>
              <a:ea typeface="Verdana" panose="020B0604030504040204" pitchFamily="34" charset="0"/>
            </a:endParaRPr>
          </a:p>
          <a:p>
            <a:r>
              <a:rPr lang="en-US" sz="3200" b="1" dirty="0">
                <a:solidFill>
                  <a:schemeClr val="bg1"/>
                </a:solidFill>
                <a:latin typeface="Verdana" panose="020B0604030504040204" pitchFamily="34" charset="0"/>
                <a:ea typeface="Verdana" panose="020B0604030504040204" pitchFamily="34" charset="0"/>
              </a:rPr>
              <a:t>Just think how much more I could do for the cause of Christ and the spread of the Gospel.</a:t>
            </a:r>
          </a:p>
        </p:txBody>
      </p:sp>
    </p:spTree>
    <p:extLst>
      <p:ext uri="{BB962C8B-B14F-4D97-AF65-F5344CB8AC3E}">
        <p14:creationId xmlns:p14="http://schemas.microsoft.com/office/powerpoint/2010/main" val="127541205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109FD-32F0-4B60-A638-1BEAA97C3ACF}"/>
              </a:ext>
            </a:extLst>
          </p:cNvPr>
          <p:cNvSpPr>
            <a:spLocks noGrp="1"/>
          </p:cNvSpPr>
          <p:nvPr>
            <p:ph type="title"/>
          </p:nvPr>
        </p:nvSpPr>
        <p:spPr/>
        <p:txBody>
          <a:bodyPr/>
          <a:lstStyle/>
          <a:p>
            <a:r>
              <a:rPr lang="en-US" sz="5400" b="1" dirty="0">
                <a:solidFill>
                  <a:schemeClr val="bg1"/>
                </a:solidFill>
                <a:latin typeface="Verdana" panose="020B0604030504040204" pitchFamily="34" charset="0"/>
                <a:ea typeface="Verdana" panose="020B0604030504040204" pitchFamily="34" charset="0"/>
              </a:rPr>
              <a:t>Introduction</a:t>
            </a:r>
            <a:r>
              <a:rPr lang="en-US" b="1" dirty="0">
                <a:solidFill>
                  <a:schemeClr val="bg1"/>
                </a:solidFill>
                <a:latin typeface="Verdana" panose="020B0604030504040204" pitchFamily="34" charset="0"/>
                <a:ea typeface="Verdana" panose="020B0604030504040204" pitchFamily="34" charset="0"/>
              </a:rPr>
              <a:t> </a:t>
            </a:r>
          </a:p>
        </p:txBody>
      </p:sp>
      <p:sp>
        <p:nvSpPr>
          <p:cNvPr id="3" name="Content Placeholder 2">
            <a:extLst>
              <a:ext uri="{FF2B5EF4-FFF2-40B4-BE49-F238E27FC236}">
                <a16:creationId xmlns:a16="http://schemas.microsoft.com/office/drawing/2014/main" id="{ADF3E086-BD5F-4D5C-9B90-694FF3011BA4}"/>
              </a:ext>
            </a:extLst>
          </p:cNvPr>
          <p:cNvSpPr>
            <a:spLocks noGrp="1"/>
          </p:cNvSpPr>
          <p:nvPr>
            <p:ph idx="1"/>
          </p:nvPr>
        </p:nvSpPr>
        <p:spPr/>
        <p:txBody>
          <a:bodyPr>
            <a:normAutofit/>
          </a:bodyPr>
          <a:lstStyle/>
          <a:p>
            <a:r>
              <a:rPr lang="en-US" sz="3200" b="1" dirty="0">
                <a:solidFill>
                  <a:schemeClr val="bg1"/>
                </a:solidFill>
                <a:latin typeface="Verdana" panose="020B0604030504040204" pitchFamily="34" charset="0"/>
                <a:ea typeface="Verdana" panose="020B0604030504040204" pitchFamily="34" charset="0"/>
              </a:rPr>
              <a:t>In our lives, the “What Ifs” trouble us.</a:t>
            </a:r>
          </a:p>
          <a:p>
            <a:r>
              <a:rPr lang="en-US" sz="3200" b="1" dirty="0">
                <a:solidFill>
                  <a:schemeClr val="bg1"/>
                </a:solidFill>
                <a:latin typeface="Verdana" panose="020B0604030504040204" pitchFamily="34" charset="0"/>
                <a:ea typeface="Verdana" panose="020B0604030504040204" pitchFamily="34" charset="0"/>
              </a:rPr>
              <a:t>If I was ___________ . (younger, older, smarter, richer, </a:t>
            </a:r>
            <a:r>
              <a:rPr lang="en-US" sz="3200" b="1" dirty="0" err="1">
                <a:solidFill>
                  <a:schemeClr val="bg1"/>
                </a:solidFill>
                <a:latin typeface="Verdana" panose="020B0604030504040204" pitchFamily="34" charset="0"/>
                <a:ea typeface="Verdana" panose="020B0604030504040204" pitchFamily="34" charset="0"/>
              </a:rPr>
              <a:t>healther</a:t>
            </a:r>
            <a:r>
              <a:rPr lang="en-US" sz="3200" b="1" dirty="0">
                <a:solidFill>
                  <a:schemeClr val="bg1"/>
                </a:solidFill>
                <a:latin typeface="Verdana" panose="020B0604030504040204" pitchFamily="34" charset="0"/>
                <a:ea typeface="Verdana" panose="020B0604030504040204" pitchFamily="34" charset="0"/>
              </a:rPr>
              <a:t>, fill in the blank)</a:t>
            </a:r>
          </a:p>
          <a:p>
            <a:r>
              <a:rPr lang="en-US" sz="3200" b="1" dirty="0">
                <a:solidFill>
                  <a:schemeClr val="bg1"/>
                </a:solidFill>
                <a:latin typeface="Verdana" panose="020B0604030504040204" pitchFamily="34" charset="0"/>
                <a:ea typeface="Verdana" panose="020B0604030504040204" pitchFamily="34" charset="0"/>
              </a:rPr>
              <a:t>Reality is often rejected in favor of conditions and circumstances that do not exist.</a:t>
            </a:r>
          </a:p>
          <a:p>
            <a:r>
              <a:rPr lang="en-US" sz="3200" b="1" dirty="0">
                <a:solidFill>
                  <a:schemeClr val="bg1"/>
                </a:solidFill>
                <a:latin typeface="Verdana" panose="020B0604030504040204" pitchFamily="34" charset="0"/>
                <a:ea typeface="Verdana" panose="020B0604030504040204" pitchFamily="34" charset="0"/>
              </a:rPr>
              <a:t>Failure to accept reality can lead to many real failures.</a:t>
            </a:r>
          </a:p>
        </p:txBody>
      </p:sp>
    </p:spTree>
    <p:extLst>
      <p:ext uri="{BB962C8B-B14F-4D97-AF65-F5344CB8AC3E}">
        <p14:creationId xmlns:p14="http://schemas.microsoft.com/office/powerpoint/2010/main" val="353018125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109FD-32F0-4B60-A638-1BEAA97C3ACF}"/>
              </a:ext>
            </a:extLst>
          </p:cNvPr>
          <p:cNvSpPr>
            <a:spLocks noGrp="1"/>
          </p:cNvSpPr>
          <p:nvPr>
            <p:ph type="title"/>
          </p:nvPr>
        </p:nvSpPr>
        <p:spPr/>
        <p:txBody>
          <a:bodyPr>
            <a:normAutofit/>
          </a:bodyPr>
          <a:lstStyle/>
          <a:p>
            <a:r>
              <a:rPr lang="en-US" b="1" dirty="0">
                <a:solidFill>
                  <a:schemeClr val="bg1"/>
                </a:solidFill>
                <a:latin typeface="Verdana" panose="020B0604030504040204" pitchFamily="34" charset="0"/>
                <a:ea typeface="Verdana" panose="020B0604030504040204" pitchFamily="34" charset="0"/>
              </a:rPr>
              <a:t>When conditions are not good – </a:t>
            </a:r>
            <a:br>
              <a:rPr lang="en-US" b="1" dirty="0">
                <a:solidFill>
                  <a:schemeClr val="bg1"/>
                </a:solidFill>
                <a:latin typeface="Verdana" panose="020B0604030504040204" pitchFamily="34" charset="0"/>
                <a:ea typeface="Verdana" panose="020B0604030504040204" pitchFamily="34" charset="0"/>
              </a:rPr>
            </a:br>
            <a:r>
              <a:rPr lang="en-US" b="1" dirty="0">
                <a:solidFill>
                  <a:schemeClr val="bg1"/>
                </a:solidFill>
                <a:latin typeface="Verdana" panose="020B0604030504040204" pitchFamily="34" charset="0"/>
                <a:ea typeface="Verdana" panose="020B0604030504040204" pitchFamily="34" charset="0"/>
              </a:rPr>
              <a:t>If only times would get better</a:t>
            </a:r>
          </a:p>
        </p:txBody>
      </p:sp>
      <p:sp>
        <p:nvSpPr>
          <p:cNvPr id="3" name="Content Placeholder 2">
            <a:extLst>
              <a:ext uri="{FF2B5EF4-FFF2-40B4-BE49-F238E27FC236}">
                <a16:creationId xmlns:a16="http://schemas.microsoft.com/office/drawing/2014/main" id="{ADF3E086-BD5F-4D5C-9B90-694FF3011BA4}"/>
              </a:ext>
            </a:extLst>
          </p:cNvPr>
          <p:cNvSpPr>
            <a:spLocks noGrp="1"/>
          </p:cNvSpPr>
          <p:nvPr>
            <p:ph idx="1"/>
          </p:nvPr>
        </p:nvSpPr>
        <p:spPr/>
        <p:txBody>
          <a:bodyPr>
            <a:normAutofit fontScale="92500"/>
          </a:bodyPr>
          <a:lstStyle/>
          <a:p>
            <a:r>
              <a:rPr lang="en-US" sz="3200" b="1" dirty="0">
                <a:solidFill>
                  <a:schemeClr val="bg1"/>
                </a:solidFill>
                <a:latin typeface="Verdana" panose="020B0604030504040204" pitchFamily="34" charset="0"/>
                <a:ea typeface="Verdana" panose="020B0604030504040204" pitchFamily="34" charset="0"/>
              </a:rPr>
              <a:t>Many just quit, give up, feel that it is hopeless.</a:t>
            </a:r>
          </a:p>
          <a:p>
            <a:r>
              <a:rPr lang="en-US" sz="3200" b="1" i="0" u="none" strike="noStrike" baseline="0" dirty="0">
                <a:solidFill>
                  <a:schemeClr val="bg1"/>
                </a:solidFill>
                <a:latin typeface="Verdana" panose="020B0604030504040204" pitchFamily="34" charset="0"/>
                <a:ea typeface="Verdana" panose="020B0604030504040204" pitchFamily="34" charset="0"/>
              </a:rPr>
              <a:t>(Jeremiah 20:9)  Then I said, "I will not make mention of Him, Nor speak anymore in His name." But </a:t>
            </a:r>
            <a:r>
              <a:rPr lang="en-US" sz="3200" b="1" i="1" u="none" strike="noStrike" baseline="0" dirty="0">
                <a:solidFill>
                  <a:schemeClr val="bg1"/>
                </a:solidFill>
                <a:latin typeface="Verdana" panose="020B0604030504040204" pitchFamily="34" charset="0"/>
                <a:ea typeface="Verdana" panose="020B0604030504040204" pitchFamily="34" charset="0"/>
              </a:rPr>
              <a:t>His word</a:t>
            </a:r>
            <a:r>
              <a:rPr lang="en-US" sz="3200" b="1" i="0" u="none" strike="noStrike" baseline="0" dirty="0">
                <a:solidFill>
                  <a:schemeClr val="bg1"/>
                </a:solidFill>
                <a:latin typeface="Verdana" panose="020B0604030504040204" pitchFamily="34" charset="0"/>
                <a:ea typeface="Verdana" panose="020B0604030504040204" pitchFamily="34" charset="0"/>
              </a:rPr>
              <a:t> was in my heart like a burning fire Shut up in my bones; I was weary of holding </a:t>
            </a:r>
            <a:r>
              <a:rPr lang="en-US" sz="3200" b="1" i="1" u="none" strike="noStrike" baseline="0" dirty="0">
                <a:solidFill>
                  <a:schemeClr val="bg1"/>
                </a:solidFill>
                <a:latin typeface="Verdana" panose="020B0604030504040204" pitchFamily="34" charset="0"/>
                <a:ea typeface="Verdana" panose="020B0604030504040204" pitchFamily="34" charset="0"/>
              </a:rPr>
              <a:t>it</a:t>
            </a:r>
            <a:r>
              <a:rPr lang="en-US" sz="3200" b="1" i="0" u="none" strike="noStrike" baseline="0" dirty="0">
                <a:solidFill>
                  <a:schemeClr val="bg1"/>
                </a:solidFill>
                <a:latin typeface="Verdana" panose="020B0604030504040204" pitchFamily="34" charset="0"/>
                <a:ea typeface="Verdana" panose="020B0604030504040204" pitchFamily="34" charset="0"/>
              </a:rPr>
              <a:t> back, And I could not.</a:t>
            </a:r>
          </a:p>
          <a:p>
            <a:r>
              <a:rPr lang="en-US" sz="3200" b="1" dirty="0">
                <a:solidFill>
                  <a:schemeClr val="bg1"/>
                </a:solidFill>
                <a:latin typeface="Verdana" panose="020B0604030504040204" pitchFamily="34" charset="0"/>
                <a:ea typeface="Verdana" panose="020B0604030504040204" pitchFamily="34" charset="0"/>
              </a:rPr>
              <a:t>God wants us to “overcome”</a:t>
            </a:r>
          </a:p>
          <a:p>
            <a:r>
              <a:rPr lang="en-US" sz="3200" b="1" dirty="0">
                <a:solidFill>
                  <a:schemeClr val="bg1"/>
                </a:solidFill>
                <a:latin typeface="Verdana" panose="020B0604030504040204" pitchFamily="34" charset="0"/>
                <a:ea typeface="Verdana" panose="020B0604030504040204" pitchFamily="34" charset="0"/>
              </a:rPr>
              <a:t>All 7 churches in Revelation 2-3 – given a promise if they overcome</a:t>
            </a:r>
          </a:p>
        </p:txBody>
      </p:sp>
    </p:spTree>
    <p:extLst>
      <p:ext uri="{BB962C8B-B14F-4D97-AF65-F5344CB8AC3E}">
        <p14:creationId xmlns:p14="http://schemas.microsoft.com/office/powerpoint/2010/main" val="325532080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109FD-32F0-4B60-A638-1BEAA97C3ACF}"/>
              </a:ext>
            </a:extLst>
          </p:cNvPr>
          <p:cNvSpPr>
            <a:spLocks noGrp="1"/>
          </p:cNvSpPr>
          <p:nvPr>
            <p:ph type="title"/>
          </p:nvPr>
        </p:nvSpPr>
        <p:spPr/>
        <p:txBody>
          <a:bodyPr>
            <a:normAutofit/>
          </a:bodyPr>
          <a:lstStyle/>
          <a:p>
            <a:r>
              <a:rPr lang="en-US" b="1" dirty="0">
                <a:solidFill>
                  <a:schemeClr val="bg1"/>
                </a:solidFill>
                <a:latin typeface="Verdana" panose="020B0604030504040204" pitchFamily="34" charset="0"/>
                <a:ea typeface="Verdana" panose="020B0604030504040204" pitchFamily="34" charset="0"/>
              </a:rPr>
              <a:t>When conditions are not good – </a:t>
            </a:r>
            <a:br>
              <a:rPr lang="en-US" b="1" dirty="0">
                <a:solidFill>
                  <a:schemeClr val="bg1"/>
                </a:solidFill>
                <a:latin typeface="Verdana" panose="020B0604030504040204" pitchFamily="34" charset="0"/>
                <a:ea typeface="Verdana" panose="020B0604030504040204" pitchFamily="34" charset="0"/>
              </a:rPr>
            </a:br>
            <a:r>
              <a:rPr lang="en-US" b="1" dirty="0">
                <a:solidFill>
                  <a:schemeClr val="bg1"/>
                </a:solidFill>
                <a:latin typeface="Verdana" panose="020B0604030504040204" pitchFamily="34" charset="0"/>
                <a:ea typeface="Verdana" panose="020B0604030504040204" pitchFamily="34" charset="0"/>
              </a:rPr>
              <a:t>If only times would get better</a:t>
            </a:r>
          </a:p>
        </p:txBody>
      </p:sp>
      <p:sp>
        <p:nvSpPr>
          <p:cNvPr id="3" name="Content Placeholder 2">
            <a:extLst>
              <a:ext uri="{FF2B5EF4-FFF2-40B4-BE49-F238E27FC236}">
                <a16:creationId xmlns:a16="http://schemas.microsoft.com/office/drawing/2014/main" id="{ADF3E086-BD5F-4D5C-9B90-694FF3011BA4}"/>
              </a:ext>
            </a:extLst>
          </p:cNvPr>
          <p:cNvSpPr>
            <a:spLocks noGrp="1"/>
          </p:cNvSpPr>
          <p:nvPr>
            <p:ph idx="1"/>
          </p:nvPr>
        </p:nvSpPr>
        <p:spPr/>
        <p:txBody>
          <a:bodyPr>
            <a:normAutofit/>
          </a:bodyPr>
          <a:lstStyle/>
          <a:p>
            <a:r>
              <a:rPr lang="en-US" sz="3200" b="1" dirty="0">
                <a:solidFill>
                  <a:schemeClr val="bg1"/>
                </a:solidFill>
                <a:latin typeface="Verdana" panose="020B0604030504040204" pitchFamily="34" charset="0"/>
                <a:ea typeface="Verdana" panose="020B0604030504040204" pitchFamily="34" charset="0"/>
              </a:rPr>
              <a:t>Some only see the distress around them</a:t>
            </a:r>
          </a:p>
          <a:p>
            <a:r>
              <a:rPr lang="en-US" sz="3200" b="1" dirty="0">
                <a:solidFill>
                  <a:schemeClr val="bg1"/>
                </a:solidFill>
                <a:latin typeface="Verdana" panose="020B0604030504040204" pitchFamily="34" charset="0"/>
                <a:ea typeface="Verdana" panose="020B0604030504040204" pitchFamily="34" charset="0"/>
              </a:rPr>
              <a:t>Peter could only see the waves</a:t>
            </a:r>
          </a:p>
          <a:p>
            <a:endParaRPr lang="en-US" sz="3200" b="1" dirty="0">
              <a:solidFill>
                <a:schemeClr val="bg1"/>
              </a:solidFill>
              <a:latin typeface="Verdana" panose="020B0604030504040204" pitchFamily="34" charset="0"/>
              <a:ea typeface="Verdana" panose="020B0604030504040204" pitchFamily="34" charset="0"/>
            </a:endParaRPr>
          </a:p>
          <a:p>
            <a:r>
              <a:rPr lang="en-US" sz="3200" b="1" dirty="0">
                <a:solidFill>
                  <a:schemeClr val="bg1"/>
                </a:solidFill>
                <a:latin typeface="Verdana" panose="020B0604030504040204" pitchFamily="34" charset="0"/>
                <a:ea typeface="Verdana" panose="020B0604030504040204" pitchFamily="34" charset="0"/>
              </a:rPr>
              <a:t>Others look to God who is in control</a:t>
            </a:r>
          </a:p>
          <a:p>
            <a:endParaRPr lang="en-US" sz="3200" b="1" dirty="0">
              <a:solidFill>
                <a:schemeClr val="bg1"/>
              </a:solidFill>
              <a:latin typeface="Verdana" panose="020B0604030504040204" pitchFamily="34" charset="0"/>
              <a:ea typeface="Verdana" panose="020B0604030504040204" pitchFamily="34" charset="0"/>
            </a:endParaRPr>
          </a:p>
          <a:p>
            <a:r>
              <a:rPr lang="en-US" sz="3200" b="1" dirty="0">
                <a:solidFill>
                  <a:schemeClr val="bg1"/>
                </a:solidFill>
                <a:latin typeface="Verdana" panose="020B0604030504040204" pitchFamily="34" charset="0"/>
                <a:ea typeface="Verdana" panose="020B0604030504040204" pitchFamily="34" charset="0"/>
              </a:rPr>
              <a:t>Distressing times break some</a:t>
            </a:r>
          </a:p>
        </p:txBody>
      </p:sp>
    </p:spTree>
    <p:extLst>
      <p:ext uri="{BB962C8B-B14F-4D97-AF65-F5344CB8AC3E}">
        <p14:creationId xmlns:p14="http://schemas.microsoft.com/office/powerpoint/2010/main" val="293596599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109FD-32F0-4B60-A638-1BEAA97C3ACF}"/>
              </a:ext>
            </a:extLst>
          </p:cNvPr>
          <p:cNvSpPr>
            <a:spLocks noGrp="1"/>
          </p:cNvSpPr>
          <p:nvPr>
            <p:ph type="title"/>
          </p:nvPr>
        </p:nvSpPr>
        <p:spPr/>
        <p:txBody>
          <a:bodyPr>
            <a:normAutofit/>
          </a:bodyPr>
          <a:lstStyle/>
          <a:p>
            <a:r>
              <a:rPr lang="en-US" b="1" dirty="0">
                <a:solidFill>
                  <a:schemeClr val="bg1"/>
                </a:solidFill>
                <a:latin typeface="Verdana" panose="020B0604030504040204" pitchFamily="34" charset="0"/>
                <a:ea typeface="Verdana" panose="020B0604030504040204" pitchFamily="34" charset="0"/>
              </a:rPr>
              <a:t>When conditions are not good – </a:t>
            </a:r>
            <a:br>
              <a:rPr lang="en-US" b="1" dirty="0">
                <a:solidFill>
                  <a:schemeClr val="bg1"/>
                </a:solidFill>
                <a:latin typeface="Verdana" panose="020B0604030504040204" pitchFamily="34" charset="0"/>
                <a:ea typeface="Verdana" panose="020B0604030504040204" pitchFamily="34" charset="0"/>
              </a:rPr>
            </a:br>
            <a:r>
              <a:rPr lang="en-US" b="1" dirty="0">
                <a:solidFill>
                  <a:schemeClr val="bg1"/>
                </a:solidFill>
                <a:latin typeface="Verdana" panose="020B0604030504040204" pitchFamily="34" charset="0"/>
                <a:ea typeface="Verdana" panose="020B0604030504040204" pitchFamily="34" charset="0"/>
              </a:rPr>
              <a:t>If only times would get better</a:t>
            </a:r>
          </a:p>
        </p:txBody>
      </p:sp>
      <p:sp>
        <p:nvSpPr>
          <p:cNvPr id="3" name="Content Placeholder 2">
            <a:extLst>
              <a:ext uri="{FF2B5EF4-FFF2-40B4-BE49-F238E27FC236}">
                <a16:creationId xmlns:a16="http://schemas.microsoft.com/office/drawing/2014/main" id="{ADF3E086-BD5F-4D5C-9B90-694FF3011BA4}"/>
              </a:ext>
            </a:extLst>
          </p:cNvPr>
          <p:cNvSpPr>
            <a:spLocks noGrp="1"/>
          </p:cNvSpPr>
          <p:nvPr>
            <p:ph idx="1"/>
          </p:nvPr>
        </p:nvSpPr>
        <p:spPr/>
        <p:txBody>
          <a:bodyPr>
            <a:normAutofit/>
          </a:bodyPr>
          <a:lstStyle/>
          <a:p>
            <a:r>
              <a:rPr lang="en-US" sz="3200" b="1" dirty="0">
                <a:solidFill>
                  <a:schemeClr val="bg1"/>
                </a:solidFill>
                <a:latin typeface="Verdana" panose="020B0604030504040204" pitchFamily="34" charset="0"/>
                <a:ea typeface="Verdana" panose="020B0604030504040204" pitchFamily="34" charset="0"/>
              </a:rPr>
              <a:t>In some, distress develops character</a:t>
            </a:r>
          </a:p>
          <a:p>
            <a:pPr marR="0" algn="l" rtl="0"/>
            <a:r>
              <a:rPr lang="en-US" sz="3200" b="1" i="0" u="none" strike="noStrike" baseline="0" dirty="0">
                <a:solidFill>
                  <a:schemeClr val="bg1"/>
                </a:solidFill>
                <a:latin typeface="Verdana" panose="020B0604030504040204" pitchFamily="34" charset="0"/>
              </a:rPr>
              <a:t>(James 1:2-4)  My brethren, count it all joy when you fall into various trials, 3 knowing that the testing of your faith produces patience. 4 But let patience have </a:t>
            </a:r>
            <a:r>
              <a:rPr lang="en-US" sz="3200" b="1" i="1" u="none" strike="noStrike" baseline="0" dirty="0">
                <a:solidFill>
                  <a:schemeClr val="bg1"/>
                </a:solidFill>
                <a:latin typeface="Verdana" panose="020B0604030504040204" pitchFamily="34" charset="0"/>
              </a:rPr>
              <a:t>its</a:t>
            </a:r>
            <a:r>
              <a:rPr lang="en-US" sz="3200" b="1" i="0" u="none" strike="noStrike" baseline="0" dirty="0">
                <a:solidFill>
                  <a:schemeClr val="bg1"/>
                </a:solidFill>
                <a:latin typeface="Verdana" panose="020B0604030504040204" pitchFamily="34" charset="0"/>
              </a:rPr>
              <a:t> perfect work, that you may be perfect and complete, lacking nothing.</a:t>
            </a:r>
          </a:p>
          <a:p>
            <a:endParaRPr lang="en-US" sz="3200" b="1"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10925483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109FD-32F0-4B60-A638-1BEAA97C3ACF}"/>
              </a:ext>
            </a:extLst>
          </p:cNvPr>
          <p:cNvSpPr>
            <a:spLocks noGrp="1"/>
          </p:cNvSpPr>
          <p:nvPr>
            <p:ph type="title"/>
          </p:nvPr>
        </p:nvSpPr>
        <p:spPr/>
        <p:txBody>
          <a:bodyPr>
            <a:normAutofit/>
          </a:bodyPr>
          <a:lstStyle/>
          <a:p>
            <a:r>
              <a:rPr lang="en-US" b="1" dirty="0">
                <a:solidFill>
                  <a:schemeClr val="bg1"/>
                </a:solidFill>
                <a:latin typeface="Verdana" panose="020B0604030504040204" pitchFamily="34" charset="0"/>
                <a:ea typeface="Verdana" panose="020B0604030504040204" pitchFamily="34" charset="0"/>
              </a:rPr>
              <a:t>When conditions are good – </a:t>
            </a:r>
            <a:br>
              <a:rPr lang="en-US" b="1" dirty="0">
                <a:solidFill>
                  <a:schemeClr val="bg1"/>
                </a:solidFill>
                <a:latin typeface="Verdana" panose="020B0604030504040204" pitchFamily="34" charset="0"/>
                <a:ea typeface="Verdana" panose="020B0604030504040204" pitchFamily="34" charset="0"/>
              </a:rPr>
            </a:br>
            <a:r>
              <a:rPr lang="en-US" b="1" dirty="0">
                <a:solidFill>
                  <a:schemeClr val="bg1"/>
                </a:solidFill>
                <a:latin typeface="Verdana" panose="020B0604030504040204" pitchFamily="34" charset="0"/>
                <a:ea typeface="Verdana" panose="020B0604030504040204" pitchFamily="34" charset="0"/>
              </a:rPr>
              <a:t>If only this would last</a:t>
            </a:r>
          </a:p>
        </p:txBody>
      </p:sp>
      <p:sp>
        <p:nvSpPr>
          <p:cNvPr id="3" name="Content Placeholder 2">
            <a:extLst>
              <a:ext uri="{FF2B5EF4-FFF2-40B4-BE49-F238E27FC236}">
                <a16:creationId xmlns:a16="http://schemas.microsoft.com/office/drawing/2014/main" id="{ADF3E086-BD5F-4D5C-9B90-694FF3011BA4}"/>
              </a:ext>
            </a:extLst>
          </p:cNvPr>
          <p:cNvSpPr>
            <a:spLocks noGrp="1"/>
          </p:cNvSpPr>
          <p:nvPr>
            <p:ph idx="1"/>
          </p:nvPr>
        </p:nvSpPr>
        <p:spPr/>
        <p:txBody>
          <a:bodyPr>
            <a:normAutofit/>
          </a:bodyPr>
          <a:lstStyle/>
          <a:p>
            <a:r>
              <a:rPr lang="en-US" sz="3200" b="1" dirty="0">
                <a:solidFill>
                  <a:schemeClr val="bg1"/>
                </a:solidFill>
                <a:latin typeface="Verdana" panose="020B0604030504040204" pitchFamily="34" charset="0"/>
                <a:ea typeface="Verdana" panose="020B0604030504040204" pitchFamily="34" charset="0"/>
              </a:rPr>
              <a:t>When times are good, many don’t seem to need God.</a:t>
            </a:r>
          </a:p>
          <a:p>
            <a:r>
              <a:rPr lang="en-US" sz="3200" b="1" dirty="0">
                <a:solidFill>
                  <a:schemeClr val="bg1"/>
                </a:solidFill>
                <a:latin typeface="Verdana" panose="020B0604030504040204" pitchFamily="34" charset="0"/>
                <a:ea typeface="Verdana" panose="020B0604030504040204" pitchFamily="34" charset="0"/>
              </a:rPr>
              <a:t>I did this all by myself.</a:t>
            </a:r>
          </a:p>
          <a:p>
            <a:r>
              <a:rPr lang="en-US" sz="3200" b="1" dirty="0">
                <a:solidFill>
                  <a:schemeClr val="bg1"/>
                </a:solidFill>
                <a:latin typeface="Verdana" panose="020B0604030504040204" pitchFamily="34" charset="0"/>
                <a:ea typeface="Verdana" panose="020B0604030504040204" pitchFamily="34" charset="0"/>
              </a:rPr>
              <a:t>Pride grows</a:t>
            </a:r>
          </a:p>
          <a:p>
            <a:r>
              <a:rPr lang="en-US" sz="3200" b="1" dirty="0">
                <a:solidFill>
                  <a:schemeClr val="bg1"/>
                </a:solidFill>
                <a:latin typeface="Verdana" panose="020B0604030504040204" pitchFamily="34" charset="0"/>
                <a:ea typeface="Verdana" panose="020B0604030504040204" pitchFamily="34" charset="0"/>
              </a:rPr>
              <a:t>They think God is not involved</a:t>
            </a:r>
          </a:p>
          <a:p>
            <a:r>
              <a:rPr lang="en-US" sz="3200" b="1" dirty="0">
                <a:solidFill>
                  <a:schemeClr val="bg1"/>
                </a:solidFill>
                <a:latin typeface="Verdana" panose="020B0604030504040204" pitchFamily="34" charset="0"/>
                <a:ea typeface="Verdana" panose="020B0604030504040204" pitchFamily="34" charset="0"/>
              </a:rPr>
              <a:t>Physical things become more important</a:t>
            </a:r>
          </a:p>
        </p:txBody>
      </p:sp>
    </p:spTree>
    <p:extLst>
      <p:ext uri="{BB962C8B-B14F-4D97-AF65-F5344CB8AC3E}">
        <p14:creationId xmlns:p14="http://schemas.microsoft.com/office/powerpoint/2010/main" val="397503562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109FD-32F0-4B60-A638-1BEAA97C3ACF}"/>
              </a:ext>
            </a:extLst>
          </p:cNvPr>
          <p:cNvSpPr>
            <a:spLocks noGrp="1"/>
          </p:cNvSpPr>
          <p:nvPr>
            <p:ph type="title"/>
          </p:nvPr>
        </p:nvSpPr>
        <p:spPr/>
        <p:txBody>
          <a:bodyPr>
            <a:normAutofit/>
          </a:bodyPr>
          <a:lstStyle/>
          <a:p>
            <a:r>
              <a:rPr lang="en-US" b="1" dirty="0">
                <a:solidFill>
                  <a:schemeClr val="bg1"/>
                </a:solidFill>
                <a:latin typeface="Verdana" panose="020B0604030504040204" pitchFamily="34" charset="0"/>
                <a:ea typeface="Verdana" panose="020B0604030504040204" pitchFamily="34" charset="0"/>
              </a:rPr>
              <a:t>When conditions are good – </a:t>
            </a:r>
            <a:br>
              <a:rPr lang="en-US" b="1" dirty="0">
                <a:solidFill>
                  <a:schemeClr val="bg1"/>
                </a:solidFill>
                <a:latin typeface="Verdana" panose="020B0604030504040204" pitchFamily="34" charset="0"/>
                <a:ea typeface="Verdana" panose="020B0604030504040204" pitchFamily="34" charset="0"/>
              </a:rPr>
            </a:br>
            <a:r>
              <a:rPr lang="en-US" b="1" dirty="0">
                <a:solidFill>
                  <a:schemeClr val="bg1"/>
                </a:solidFill>
                <a:latin typeface="Verdana" panose="020B0604030504040204" pitchFamily="34" charset="0"/>
                <a:ea typeface="Verdana" panose="020B0604030504040204" pitchFamily="34" charset="0"/>
              </a:rPr>
              <a:t>If only </a:t>
            </a:r>
            <a:r>
              <a:rPr lang="en-US" b="1">
                <a:solidFill>
                  <a:schemeClr val="bg1"/>
                </a:solidFill>
                <a:latin typeface="Verdana" panose="020B0604030504040204" pitchFamily="34" charset="0"/>
                <a:ea typeface="Verdana" panose="020B0604030504040204" pitchFamily="34" charset="0"/>
              </a:rPr>
              <a:t>this would </a:t>
            </a:r>
            <a:r>
              <a:rPr lang="en-US" b="1" dirty="0">
                <a:solidFill>
                  <a:schemeClr val="bg1"/>
                </a:solidFill>
                <a:latin typeface="Verdana" panose="020B0604030504040204" pitchFamily="34" charset="0"/>
                <a:ea typeface="Verdana" panose="020B0604030504040204" pitchFamily="34" charset="0"/>
              </a:rPr>
              <a:t>last</a:t>
            </a:r>
          </a:p>
        </p:txBody>
      </p:sp>
      <p:sp>
        <p:nvSpPr>
          <p:cNvPr id="3" name="Content Placeholder 2">
            <a:extLst>
              <a:ext uri="{FF2B5EF4-FFF2-40B4-BE49-F238E27FC236}">
                <a16:creationId xmlns:a16="http://schemas.microsoft.com/office/drawing/2014/main" id="{ADF3E086-BD5F-4D5C-9B90-694FF3011BA4}"/>
              </a:ext>
            </a:extLst>
          </p:cNvPr>
          <p:cNvSpPr>
            <a:spLocks noGrp="1"/>
          </p:cNvSpPr>
          <p:nvPr>
            <p:ph idx="1"/>
          </p:nvPr>
        </p:nvSpPr>
        <p:spPr/>
        <p:txBody>
          <a:bodyPr>
            <a:normAutofit/>
          </a:bodyPr>
          <a:lstStyle/>
          <a:p>
            <a:pPr marR="0" algn="l" rtl="0"/>
            <a:r>
              <a:rPr lang="en-US" sz="3200" b="1" i="0" u="none" strike="noStrike" baseline="0" dirty="0">
                <a:solidFill>
                  <a:schemeClr val="bg1"/>
                </a:solidFill>
                <a:latin typeface="Verdana" panose="020B0604030504040204" pitchFamily="34" charset="0"/>
              </a:rPr>
              <a:t>(Amos 6:4-6)  Who lie on beds of ivory, Stretch out on your couches, Eat lambs from the flock And calves from the midst of the stall; 5  Who sing idly to the sound of stringed instruments, </a:t>
            </a:r>
            <a:r>
              <a:rPr lang="en-US" sz="3200" b="1" i="1" u="none" strike="noStrike" baseline="0" dirty="0">
                <a:solidFill>
                  <a:schemeClr val="bg1"/>
                </a:solidFill>
                <a:latin typeface="Verdana" panose="020B0604030504040204" pitchFamily="34" charset="0"/>
              </a:rPr>
              <a:t>And</a:t>
            </a:r>
            <a:r>
              <a:rPr lang="en-US" sz="3200" b="1" i="0" u="none" strike="noStrike" baseline="0" dirty="0">
                <a:solidFill>
                  <a:schemeClr val="bg1"/>
                </a:solidFill>
                <a:latin typeface="Verdana" panose="020B0604030504040204" pitchFamily="34" charset="0"/>
              </a:rPr>
              <a:t> invent for yourselves musical instruments like David; 6 Who drink wine from bowls, And anoint yourselves with the best ointments, </a:t>
            </a:r>
            <a:r>
              <a:rPr lang="en-US" sz="3200" b="1" i="0" u="sng" strike="noStrike" baseline="0" dirty="0">
                <a:solidFill>
                  <a:schemeClr val="bg1"/>
                </a:solidFill>
                <a:latin typeface="Verdana" panose="020B0604030504040204" pitchFamily="34" charset="0"/>
              </a:rPr>
              <a:t>But are not grieved for the affliction of Joseph.</a:t>
            </a:r>
          </a:p>
        </p:txBody>
      </p:sp>
    </p:spTree>
    <p:extLst>
      <p:ext uri="{BB962C8B-B14F-4D97-AF65-F5344CB8AC3E}">
        <p14:creationId xmlns:p14="http://schemas.microsoft.com/office/powerpoint/2010/main" val="9909880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696</Words>
  <Application>Microsoft Office PowerPoint</Application>
  <PresentationFormat>Widescreen</PresentationFormat>
  <Paragraphs>53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Verdana</vt:lpstr>
      <vt:lpstr>Office Theme</vt:lpstr>
      <vt:lpstr>If Frogs Had Wings</vt:lpstr>
      <vt:lpstr>Background </vt:lpstr>
      <vt:lpstr>Background </vt:lpstr>
      <vt:lpstr>Introduction </vt:lpstr>
      <vt:lpstr>When conditions are not good –  If only times would get better</vt:lpstr>
      <vt:lpstr>When conditions are not good –  If only times would get better</vt:lpstr>
      <vt:lpstr>When conditions are not good –  If only times would get better</vt:lpstr>
      <vt:lpstr>When conditions are good –  If only this would last</vt:lpstr>
      <vt:lpstr>When conditions are good –  If only this would last</vt:lpstr>
      <vt:lpstr>When conditions are ordinary –  If only this was a special time.</vt:lpstr>
      <vt:lpstr>When conditions are ordinary –  If only this was a special time.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 Frogs Had Wings</dc:title>
  <dc:creator>Manly Luscombe</dc:creator>
  <cp:lastModifiedBy>Manly Luscombe</cp:lastModifiedBy>
  <cp:revision>10</cp:revision>
  <dcterms:created xsi:type="dcterms:W3CDTF">2020-09-12T14:12:53Z</dcterms:created>
  <dcterms:modified xsi:type="dcterms:W3CDTF">2020-09-12T15:13:48Z</dcterms:modified>
</cp:coreProperties>
</file>