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6/28/2016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6/28/2016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6/28/2016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6/28/2016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6/28/2016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6/28/2016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6/28/2016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6/28/2016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6/28/2016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6/28/2016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6/28/2016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6/28/2016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000" dirty="0"/>
              <a:t>freedom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John 8:31-36</a:t>
            </a:r>
          </a:p>
        </p:txBody>
      </p:sp>
      <p:pic>
        <p:nvPicPr>
          <p:cNvPr id="1026" name="Picture 2" descr="Image result for freed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931" y="1432223"/>
            <a:ext cx="3905903" cy="2789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6422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Freedom to forget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Psalm 51:12 </a:t>
            </a:r>
            <a:r>
              <a:rPr lang="en-US" sz="4000" dirty="0"/>
              <a:t>Restore to me the joy of Your salvation, And uphold me </a:t>
            </a:r>
            <a:r>
              <a:rPr lang="en-US" sz="4000" i="1" dirty="0"/>
              <a:t>by Your</a:t>
            </a:r>
            <a:r>
              <a:rPr lang="en-US" sz="4000" dirty="0"/>
              <a:t> generous Spirit.</a:t>
            </a:r>
          </a:p>
          <a:p>
            <a:r>
              <a:rPr lang="en-US" sz="4000" dirty="0"/>
              <a:t>We must be reminded of the joy of our salvation</a:t>
            </a:r>
          </a:p>
          <a:p>
            <a:r>
              <a:rPr lang="en-US" sz="4000" dirty="0"/>
              <a:t>We must remember why we are free.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32947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Freedom from bondage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25166"/>
          </a:xfrm>
        </p:spPr>
        <p:txBody>
          <a:bodyPr>
            <a:normAutofit fontScale="92500"/>
          </a:bodyPr>
          <a:lstStyle/>
          <a:p>
            <a:r>
              <a:rPr lang="en-US" sz="4000" b="1" dirty="0"/>
              <a:t>Galatians 5:1 </a:t>
            </a:r>
            <a:r>
              <a:rPr lang="en-US" sz="4000" dirty="0"/>
              <a:t>Stand fast therefore in the liberty by which Christ has made us free, and do not be entangled again with a yoke of bondage.</a:t>
            </a:r>
          </a:p>
          <a:p>
            <a:r>
              <a:rPr lang="en-US" sz="4000" b="1" dirty="0"/>
              <a:t>Romans 8:15 </a:t>
            </a:r>
            <a:r>
              <a:rPr lang="en-US" sz="4000" dirty="0"/>
              <a:t>For you did not receive the spirit of bondage again to fear, but you received the Spirit of adoption by whom we cry out, "Abba, Father."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26734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Freedom from bondage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25166"/>
          </a:xfrm>
        </p:spPr>
        <p:txBody>
          <a:bodyPr>
            <a:normAutofit/>
          </a:bodyPr>
          <a:lstStyle/>
          <a:p>
            <a:r>
              <a:rPr lang="en-US" sz="4000" b="1" dirty="0"/>
              <a:t>Romans 8:21 </a:t>
            </a:r>
            <a:r>
              <a:rPr lang="en-US" sz="4000" dirty="0"/>
              <a:t>because the creation itself also will be delivered from the bondage of corruption into the glorious liberty of the children of God.</a:t>
            </a:r>
          </a:p>
          <a:p>
            <a:r>
              <a:rPr lang="en-US" sz="4000" dirty="0"/>
              <a:t>The chains of sin are broken.</a:t>
            </a:r>
          </a:p>
          <a:p>
            <a:r>
              <a:rPr lang="en-US" sz="4000" dirty="0"/>
              <a:t>We are set free from bondage.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12873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Freedom is not free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25166"/>
          </a:xfrm>
        </p:spPr>
        <p:txBody>
          <a:bodyPr>
            <a:normAutofit/>
          </a:bodyPr>
          <a:lstStyle/>
          <a:p>
            <a:r>
              <a:rPr lang="en-US" sz="4000" dirty="0"/>
              <a:t>In USA our freedom is at the cost of many lives, great courage, much suffering</a:t>
            </a:r>
            <a:br>
              <a:rPr lang="en-US" sz="4000" dirty="0"/>
            </a:br>
            <a:endParaRPr lang="en-US" sz="4000" dirty="0"/>
          </a:p>
          <a:p>
            <a:r>
              <a:rPr lang="en-US" sz="4000" dirty="0"/>
              <a:t>Freedom in Christ cost him his life.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05949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you free?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Do you enjoy freedom in America?</a:t>
            </a:r>
            <a:br>
              <a:rPr lang="en-US" sz="4000" dirty="0"/>
            </a:br>
            <a:endParaRPr lang="en-US" sz="4000" dirty="0"/>
          </a:p>
          <a:p>
            <a:r>
              <a:rPr lang="en-US" sz="4000" dirty="0"/>
              <a:t>Are you free from sin and bondage?</a:t>
            </a:r>
            <a:br>
              <a:rPr lang="en-US" sz="4000" dirty="0"/>
            </a:br>
            <a:endParaRPr lang="en-US" sz="4000" dirty="0"/>
          </a:p>
          <a:p>
            <a:r>
              <a:rPr lang="en-US" sz="4000" dirty="0"/>
              <a:t>You can be free from sin today.</a:t>
            </a:r>
          </a:p>
        </p:txBody>
      </p:sp>
    </p:spTree>
    <p:extLst>
      <p:ext uri="{BB962C8B-B14F-4D97-AF65-F5344CB8AC3E}">
        <p14:creationId xmlns:p14="http://schemas.microsoft.com/office/powerpoint/2010/main" val="2280733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Tomorrow is the 4</a:t>
            </a:r>
            <a:r>
              <a:rPr lang="en-US" sz="3200" baseline="30000" dirty="0"/>
              <a:t>th</a:t>
            </a:r>
            <a:r>
              <a:rPr lang="en-US" sz="3200" dirty="0"/>
              <a:t> of July – Independence Day</a:t>
            </a:r>
          </a:p>
          <a:p>
            <a:r>
              <a:rPr lang="en-US" sz="3200" dirty="0"/>
              <a:t>It is more than fireworks and cookouts</a:t>
            </a:r>
          </a:p>
          <a:p>
            <a:r>
              <a:rPr lang="en-US" sz="3200" dirty="0"/>
              <a:t>It is a symbol of the freedom we enjoy as a nation</a:t>
            </a:r>
          </a:p>
          <a:p>
            <a:r>
              <a:rPr lang="en-US" sz="3200" dirty="0"/>
              <a:t>Christians also enjoy some special freedoms</a:t>
            </a:r>
          </a:p>
        </p:txBody>
      </p:sp>
    </p:spTree>
    <p:extLst>
      <p:ext uri="{BB962C8B-B14F-4D97-AF65-F5344CB8AC3E}">
        <p14:creationId xmlns:p14="http://schemas.microsoft.com/office/powerpoint/2010/main" val="2405900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John 8:31-36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baseline="30000" dirty="0"/>
              <a:t>31</a:t>
            </a:r>
            <a:r>
              <a:rPr lang="en-US" sz="2800" dirty="0"/>
              <a:t> Then Jesus said to those Jews who believed Him, "If you abide in My word, you are My disciples indeed. </a:t>
            </a:r>
            <a:r>
              <a:rPr lang="en-US" sz="2800" b="1" baseline="30000" dirty="0"/>
              <a:t>32</a:t>
            </a:r>
            <a:r>
              <a:rPr lang="en-US" sz="2800" dirty="0"/>
              <a:t> And you shall know the truth, and the truth shall make you free." </a:t>
            </a:r>
            <a:r>
              <a:rPr lang="en-US" sz="2800" b="1" baseline="30000" dirty="0"/>
              <a:t>33</a:t>
            </a:r>
            <a:r>
              <a:rPr lang="en-US" sz="2800" dirty="0"/>
              <a:t> They answered Him, "We are Abraham's descendants, and have never been in bondage to anyone. How </a:t>
            </a:r>
            <a:r>
              <a:rPr lang="en-US" sz="2800" i="1" dirty="0"/>
              <a:t>can</a:t>
            </a:r>
            <a:r>
              <a:rPr lang="en-US" sz="2800" dirty="0"/>
              <a:t> you say, 'You will be made free'?" </a:t>
            </a:r>
            <a:r>
              <a:rPr lang="en-US" sz="2800" b="1" baseline="30000" dirty="0"/>
              <a:t>34</a:t>
            </a:r>
            <a:r>
              <a:rPr lang="en-US" sz="2800" dirty="0"/>
              <a:t> Jesus answered them, "Most assuredly, I say to you, whoever commits sin is a slave of sin. </a:t>
            </a:r>
            <a:r>
              <a:rPr lang="en-US" sz="2800" b="1" baseline="30000" dirty="0"/>
              <a:t>35</a:t>
            </a:r>
            <a:r>
              <a:rPr lang="en-US" sz="2800" dirty="0"/>
              <a:t> And a slave does not abide in the house forever, </a:t>
            </a:r>
            <a:r>
              <a:rPr lang="en-US" sz="2800" i="1" dirty="0"/>
              <a:t>but</a:t>
            </a:r>
            <a:r>
              <a:rPr lang="en-US" sz="2800" dirty="0"/>
              <a:t> a son abides forever. </a:t>
            </a:r>
            <a:r>
              <a:rPr lang="en-US" sz="2800" b="1" baseline="30000" dirty="0"/>
              <a:t>36</a:t>
            </a:r>
            <a:r>
              <a:rPr lang="en-US" sz="2800" dirty="0"/>
              <a:t> Therefore if the Son makes you free, you shall be free indeed.</a:t>
            </a:r>
          </a:p>
        </p:txBody>
      </p:sp>
    </p:spTree>
    <p:extLst>
      <p:ext uri="{BB962C8B-B14F-4D97-AF65-F5344CB8AC3E}">
        <p14:creationId xmlns:p14="http://schemas.microsoft.com/office/powerpoint/2010/main" val="2265050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Freedom from sin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Sin makes us slaves</a:t>
            </a:r>
          </a:p>
          <a:p>
            <a:r>
              <a:rPr lang="en-US" sz="3200" dirty="0"/>
              <a:t>We have freedom from sin</a:t>
            </a:r>
          </a:p>
          <a:p>
            <a:r>
              <a:rPr lang="en-US" sz="3200" b="1" dirty="0"/>
              <a:t>Revelation 1:5b-6 </a:t>
            </a:r>
            <a:r>
              <a:rPr lang="en-US" sz="3200" dirty="0"/>
              <a:t>To Him who loved us and washed us from our sins in His own blood, </a:t>
            </a:r>
            <a:r>
              <a:rPr lang="en-US" b="1" baseline="30000" dirty="0"/>
              <a:t>6</a:t>
            </a:r>
            <a:r>
              <a:rPr lang="en-US" sz="3200" dirty="0"/>
              <a:t> and has made us kings and priests to His God and Father, to Him </a:t>
            </a:r>
            <a:r>
              <a:rPr lang="en-US" sz="3200" i="1" dirty="0"/>
              <a:t>be</a:t>
            </a:r>
            <a:r>
              <a:rPr lang="en-US" sz="3200" dirty="0"/>
              <a:t> glory and dominion forever and ever. Amen.</a:t>
            </a:r>
          </a:p>
        </p:txBody>
      </p:sp>
    </p:spTree>
    <p:extLst>
      <p:ext uri="{BB962C8B-B14F-4D97-AF65-F5344CB8AC3E}">
        <p14:creationId xmlns:p14="http://schemas.microsoft.com/office/powerpoint/2010/main" val="3162522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Freedom from sin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Romans 6:8-10 </a:t>
            </a:r>
            <a:r>
              <a:rPr lang="en-US" sz="3200" b="1" baseline="30000" dirty="0"/>
              <a:t>8</a:t>
            </a:r>
            <a:r>
              <a:rPr lang="en-US" sz="3200" dirty="0"/>
              <a:t> Now if we died with Christ, we believe that we shall also live with Him, </a:t>
            </a:r>
            <a:r>
              <a:rPr lang="en-US" sz="3200" b="1" baseline="30000" dirty="0"/>
              <a:t>9</a:t>
            </a:r>
            <a:r>
              <a:rPr lang="en-US" sz="3200" dirty="0"/>
              <a:t> knowing that Christ, having been raised from the dead, dies no more. Death no longer has dominion over Him. </a:t>
            </a:r>
            <a:r>
              <a:rPr lang="en-US" sz="3200" b="1" baseline="30000" dirty="0"/>
              <a:t>10</a:t>
            </a:r>
            <a:r>
              <a:rPr lang="en-US" sz="3200" dirty="0"/>
              <a:t> For </a:t>
            </a:r>
            <a:r>
              <a:rPr lang="en-US" sz="3200" i="1" dirty="0"/>
              <a:t>the death</a:t>
            </a:r>
            <a:r>
              <a:rPr lang="en-US" sz="3200" dirty="0"/>
              <a:t> that He died, He died to sin once for all; but </a:t>
            </a:r>
            <a:r>
              <a:rPr lang="en-US" sz="3200" i="1" dirty="0"/>
              <a:t>the life</a:t>
            </a:r>
            <a:r>
              <a:rPr lang="en-US" sz="3200" dirty="0"/>
              <a:t> that He lives, He lives to God.</a:t>
            </a:r>
          </a:p>
        </p:txBody>
      </p:sp>
    </p:spTree>
    <p:extLst>
      <p:ext uri="{BB962C8B-B14F-4D97-AF65-F5344CB8AC3E}">
        <p14:creationId xmlns:p14="http://schemas.microsoft.com/office/powerpoint/2010/main" val="2283783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Freedom from sin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4000" b="1" dirty="0"/>
              <a:t>Romans 6:17 </a:t>
            </a:r>
            <a:r>
              <a:rPr lang="en-US" sz="4000" dirty="0"/>
              <a:t>But God be thanked that </a:t>
            </a:r>
            <a:r>
              <a:rPr lang="en-US" sz="4000" i="1" dirty="0"/>
              <a:t>though</a:t>
            </a:r>
            <a:r>
              <a:rPr lang="en-US" sz="4000" dirty="0"/>
              <a:t> you were slaves of sin, yet you obeyed from the heart that form of doctrine to which you were delivered.</a:t>
            </a:r>
          </a:p>
          <a:p>
            <a:r>
              <a:rPr lang="en-US" sz="4000" dirty="0"/>
              <a:t>Freedom from sin may mean suffering, mockery, hardship and persecution</a:t>
            </a:r>
          </a:p>
        </p:txBody>
      </p:sp>
    </p:spTree>
    <p:extLst>
      <p:ext uri="{BB962C8B-B14F-4D97-AF65-F5344CB8AC3E}">
        <p14:creationId xmlns:p14="http://schemas.microsoft.com/office/powerpoint/2010/main" val="3168621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Freedom to sin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/>
              <a:t>The same freedom we have from sin allows us TO sin</a:t>
            </a:r>
          </a:p>
          <a:p>
            <a:r>
              <a:rPr lang="en-US" sz="4000" dirty="0"/>
              <a:t>We can choose to obey or not obey</a:t>
            </a:r>
          </a:p>
          <a:p>
            <a:r>
              <a:rPr lang="en-US" sz="4000" dirty="0"/>
              <a:t>It may mean we suffer the consequences</a:t>
            </a:r>
          </a:p>
          <a:p>
            <a:pPr lvl="1"/>
            <a:r>
              <a:rPr lang="en-US" sz="3800" dirty="0"/>
              <a:t>Consequences in this life</a:t>
            </a:r>
          </a:p>
          <a:p>
            <a:pPr lvl="1"/>
            <a:r>
              <a:rPr lang="en-US" sz="3800" dirty="0"/>
              <a:t>Eternal consequences</a:t>
            </a:r>
          </a:p>
        </p:txBody>
      </p:sp>
    </p:spTree>
    <p:extLst>
      <p:ext uri="{BB962C8B-B14F-4D97-AF65-F5344CB8AC3E}">
        <p14:creationId xmlns:p14="http://schemas.microsoft.com/office/powerpoint/2010/main" val="201455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Freedom to forget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/>
              <a:t>We forget what July 4 is all about</a:t>
            </a:r>
          </a:p>
          <a:p>
            <a:r>
              <a:rPr lang="en-US" sz="4000" dirty="0"/>
              <a:t>We forget what salvation means to us</a:t>
            </a:r>
          </a:p>
          <a:p>
            <a:r>
              <a:rPr lang="en-US" sz="4000" dirty="0"/>
              <a:t>We forget how we depend on God</a:t>
            </a:r>
          </a:p>
          <a:p>
            <a:r>
              <a:rPr lang="en-US" sz="4000" b="1" dirty="0"/>
              <a:t>Hebrews 3:12 </a:t>
            </a:r>
            <a:r>
              <a:rPr lang="en-US" sz="4000" dirty="0"/>
              <a:t>Beware, brethren, lest there be in any of you an evil heart of unbelief in departing from the living God</a:t>
            </a:r>
          </a:p>
        </p:txBody>
      </p:sp>
    </p:spTree>
    <p:extLst>
      <p:ext uri="{BB962C8B-B14F-4D97-AF65-F5344CB8AC3E}">
        <p14:creationId xmlns:p14="http://schemas.microsoft.com/office/powerpoint/2010/main" val="3476604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Freedom to forget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b="1" dirty="0"/>
              <a:t>Deuteronomy 6:12 </a:t>
            </a:r>
            <a:r>
              <a:rPr lang="en-US" sz="4000" i="1" dirty="0"/>
              <a:t>then</a:t>
            </a:r>
            <a:r>
              <a:rPr lang="en-US" sz="4000" dirty="0"/>
              <a:t> beware, lest you forget the </a:t>
            </a:r>
            <a:r>
              <a:rPr lang="en-US" sz="4000" cap="small" dirty="0"/>
              <a:t>Lord</a:t>
            </a:r>
            <a:r>
              <a:rPr lang="en-US" sz="4000" dirty="0"/>
              <a:t> who brought you out of the land of Egypt, from the house of bondage.</a:t>
            </a:r>
          </a:p>
          <a:p>
            <a:r>
              <a:rPr lang="en-US" sz="4000" b="1" dirty="0"/>
              <a:t>Psalm 51:10 </a:t>
            </a:r>
            <a:r>
              <a:rPr lang="en-US" sz="4000" dirty="0"/>
              <a:t>Create in me a clean heart, O God, And renew a steadfast spirit within me. 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46042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32</TotalTime>
  <Words>435</Words>
  <Application>Microsoft Office PowerPoint</Application>
  <PresentationFormat>Widescreen</PresentationFormat>
  <Paragraphs>50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Rockwell</vt:lpstr>
      <vt:lpstr>Rockwell Condensed</vt:lpstr>
      <vt:lpstr>Wingdings</vt:lpstr>
      <vt:lpstr>Wood Type</vt:lpstr>
      <vt:lpstr>freedom</vt:lpstr>
      <vt:lpstr>July 4</vt:lpstr>
      <vt:lpstr>John 8:31-36</vt:lpstr>
      <vt:lpstr>Freedom from sin</vt:lpstr>
      <vt:lpstr>Freedom from sin</vt:lpstr>
      <vt:lpstr>Freedom from sin</vt:lpstr>
      <vt:lpstr>Freedom to sin</vt:lpstr>
      <vt:lpstr>Freedom to forget</vt:lpstr>
      <vt:lpstr>Freedom to forget</vt:lpstr>
      <vt:lpstr>Freedom to forget</vt:lpstr>
      <vt:lpstr>Freedom from bondage</vt:lpstr>
      <vt:lpstr>Freedom from bondage</vt:lpstr>
      <vt:lpstr>Freedom is not free</vt:lpstr>
      <vt:lpstr>Are you free?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freedom</dc:title>
  <dc:creator>Manly Luscombe</dc:creator>
  <cp:lastModifiedBy>Manly Luscombe</cp:lastModifiedBy>
  <cp:revision>8</cp:revision>
  <dcterms:created xsi:type="dcterms:W3CDTF">2016-06-13T22:27:06Z</dcterms:created>
  <dcterms:modified xsi:type="dcterms:W3CDTF">2016-06-28T12:48:07Z</dcterms:modified>
</cp:coreProperties>
</file>