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E31A0CC2-D3D8-49FE-AC00-705838AD50FC}"/>
    <pc:docChg chg="custSel modSld modMainMaster">
      <pc:chgData name="Manly Luscombe" userId="d66a401e1e7a39bf" providerId="LiveId" clId="{E31A0CC2-D3D8-49FE-AC00-705838AD50FC}" dt="2022-06-13T19:37:33.949" v="15" actId="27636"/>
      <pc:docMkLst>
        <pc:docMk/>
      </pc:docMkLst>
      <pc:sldChg chg="modTransition">
        <pc:chgData name="Manly Luscombe" userId="d66a401e1e7a39bf" providerId="LiveId" clId="{E31A0CC2-D3D8-49FE-AC00-705838AD50FC}" dt="2022-06-13T19:32:15.316" v="2"/>
        <pc:sldMkLst>
          <pc:docMk/>
          <pc:sldMk cId="2628803016" sldId="256"/>
        </pc:sldMkLst>
      </pc:sldChg>
      <pc:sldChg chg="modTransition">
        <pc:chgData name="Manly Luscombe" userId="d66a401e1e7a39bf" providerId="LiveId" clId="{E31A0CC2-D3D8-49FE-AC00-705838AD50FC}" dt="2022-06-13T19:32:15.316" v="2"/>
        <pc:sldMkLst>
          <pc:docMk/>
          <pc:sldMk cId="3532332502" sldId="257"/>
        </pc:sldMkLst>
      </pc:sldChg>
      <pc:sldChg chg="modSp mod modTransition">
        <pc:chgData name="Manly Luscombe" userId="d66a401e1e7a39bf" providerId="LiveId" clId="{E31A0CC2-D3D8-49FE-AC00-705838AD50FC}" dt="2022-06-13T19:33:02.146" v="3" actId="207"/>
        <pc:sldMkLst>
          <pc:docMk/>
          <pc:sldMk cId="3510702671" sldId="258"/>
        </pc:sldMkLst>
        <pc:spChg chg="mod">
          <ac:chgData name="Manly Luscombe" userId="d66a401e1e7a39bf" providerId="LiveId" clId="{E31A0CC2-D3D8-49FE-AC00-705838AD50FC}" dt="2022-06-13T19:33:02.146" v="3" actId="207"/>
          <ac:spMkLst>
            <pc:docMk/>
            <pc:sldMk cId="3510702671" sldId="258"/>
            <ac:spMk id="3" creationId="{6996D224-9595-4EF6-9272-8FDDEB0B4348}"/>
          </ac:spMkLst>
        </pc:spChg>
      </pc:sldChg>
      <pc:sldChg chg="modTransition">
        <pc:chgData name="Manly Luscombe" userId="d66a401e1e7a39bf" providerId="LiveId" clId="{E31A0CC2-D3D8-49FE-AC00-705838AD50FC}" dt="2022-06-13T19:32:15.316" v="2"/>
        <pc:sldMkLst>
          <pc:docMk/>
          <pc:sldMk cId="4031054884" sldId="259"/>
        </pc:sldMkLst>
      </pc:sldChg>
      <pc:sldChg chg="modTransition">
        <pc:chgData name="Manly Luscombe" userId="d66a401e1e7a39bf" providerId="LiveId" clId="{E31A0CC2-D3D8-49FE-AC00-705838AD50FC}" dt="2022-06-13T19:32:15.316" v="2"/>
        <pc:sldMkLst>
          <pc:docMk/>
          <pc:sldMk cId="2727342687" sldId="260"/>
        </pc:sldMkLst>
      </pc:sldChg>
      <pc:sldChg chg="modTransition">
        <pc:chgData name="Manly Luscombe" userId="d66a401e1e7a39bf" providerId="LiveId" clId="{E31A0CC2-D3D8-49FE-AC00-705838AD50FC}" dt="2022-06-13T19:32:15.316" v="2"/>
        <pc:sldMkLst>
          <pc:docMk/>
          <pc:sldMk cId="2964863767" sldId="261"/>
        </pc:sldMkLst>
      </pc:sldChg>
      <pc:sldChg chg="modTransition">
        <pc:chgData name="Manly Luscombe" userId="d66a401e1e7a39bf" providerId="LiveId" clId="{E31A0CC2-D3D8-49FE-AC00-705838AD50FC}" dt="2022-06-13T19:32:15.316" v="2"/>
        <pc:sldMkLst>
          <pc:docMk/>
          <pc:sldMk cId="831348604" sldId="262"/>
        </pc:sldMkLst>
      </pc:sldChg>
      <pc:sldChg chg="modSp mod modTransition">
        <pc:chgData name="Manly Luscombe" userId="d66a401e1e7a39bf" providerId="LiveId" clId="{E31A0CC2-D3D8-49FE-AC00-705838AD50FC}" dt="2022-06-13T19:36:11.635" v="11" actId="6549"/>
        <pc:sldMkLst>
          <pc:docMk/>
          <pc:sldMk cId="515762278" sldId="263"/>
        </pc:sldMkLst>
        <pc:spChg chg="mod">
          <ac:chgData name="Manly Luscombe" userId="d66a401e1e7a39bf" providerId="LiveId" clId="{E31A0CC2-D3D8-49FE-AC00-705838AD50FC}" dt="2022-06-13T19:36:11.635" v="11" actId="6549"/>
          <ac:spMkLst>
            <pc:docMk/>
            <pc:sldMk cId="515762278" sldId="263"/>
            <ac:spMk id="3" creationId="{ABA590FB-06D5-A5C3-4CB3-176B6ECE4148}"/>
          </ac:spMkLst>
        </pc:spChg>
      </pc:sldChg>
      <pc:sldChg chg="modTransition">
        <pc:chgData name="Manly Luscombe" userId="d66a401e1e7a39bf" providerId="LiveId" clId="{E31A0CC2-D3D8-49FE-AC00-705838AD50FC}" dt="2022-06-13T19:32:15.316" v="2"/>
        <pc:sldMkLst>
          <pc:docMk/>
          <pc:sldMk cId="3187379866" sldId="264"/>
        </pc:sldMkLst>
      </pc:sldChg>
      <pc:sldChg chg="modTransition">
        <pc:chgData name="Manly Luscombe" userId="d66a401e1e7a39bf" providerId="LiveId" clId="{E31A0CC2-D3D8-49FE-AC00-705838AD50FC}" dt="2022-06-13T19:32:15.316" v="2"/>
        <pc:sldMkLst>
          <pc:docMk/>
          <pc:sldMk cId="2766536649" sldId="265"/>
        </pc:sldMkLst>
      </pc:sldChg>
      <pc:sldChg chg="modTransition">
        <pc:chgData name="Manly Luscombe" userId="d66a401e1e7a39bf" providerId="LiveId" clId="{E31A0CC2-D3D8-49FE-AC00-705838AD50FC}" dt="2022-06-13T19:32:15.316" v="2"/>
        <pc:sldMkLst>
          <pc:docMk/>
          <pc:sldMk cId="1287035743" sldId="266"/>
        </pc:sldMkLst>
      </pc:sldChg>
      <pc:sldChg chg="modTransition">
        <pc:chgData name="Manly Luscombe" userId="d66a401e1e7a39bf" providerId="LiveId" clId="{E31A0CC2-D3D8-49FE-AC00-705838AD50FC}" dt="2022-06-13T19:32:15.316" v="2"/>
        <pc:sldMkLst>
          <pc:docMk/>
          <pc:sldMk cId="1304743189" sldId="267"/>
        </pc:sldMkLst>
      </pc:sldChg>
      <pc:sldChg chg="modTransition">
        <pc:chgData name="Manly Luscombe" userId="d66a401e1e7a39bf" providerId="LiveId" clId="{E31A0CC2-D3D8-49FE-AC00-705838AD50FC}" dt="2022-06-13T19:32:15.316" v="2"/>
        <pc:sldMkLst>
          <pc:docMk/>
          <pc:sldMk cId="904160067" sldId="268"/>
        </pc:sldMkLst>
      </pc:sldChg>
      <pc:sldChg chg="modTransition">
        <pc:chgData name="Manly Luscombe" userId="d66a401e1e7a39bf" providerId="LiveId" clId="{E31A0CC2-D3D8-49FE-AC00-705838AD50FC}" dt="2022-06-13T19:32:15.316" v="2"/>
        <pc:sldMkLst>
          <pc:docMk/>
          <pc:sldMk cId="277605192" sldId="269"/>
        </pc:sldMkLst>
      </pc:sldChg>
      <pc:sldChg chg="modSp mod modTransition">
        <pc:chgData name="Manly Luscombe" userId="d66a401e1e7a39bf" providerId="LiveId" clId="{E31A0CC2-D3D8-49FE-AC00-705838AD50FC}" dt="2022-06-13T19:37:33.949" v="15" actId="27636"/>
        <pc:sldMkLst>
          <pc:docMk/>
          <pc:sldMk cId="2572398843" sldId="270"/>
        </pc:sldMkLst>
        <pc:spChg chg="mod">
          <ac:chgData name="Manly Luscombe" userId="d66a401e1e7a39bf" providerId="LiveId" clId="{E31A0CC2-D3D8-49FE-AC00-705838AD50FC}" dt="2022-06-13T19:37:33.949" v="15" actId="27636"/>
          <ac:spMkLst>
            <pc:docMk/>
            <pc:sldMk cId="2572398843" sldId="270"/>
            <ac:spMk id="3" creationId="{C9B39BF2-C5FF-F572-81CD-8F95E947344E}"/>
          </ac:spMkLst>
        </pc:spChg>
      </pc:sldChg>
      <pc:sldMasterChg chg="modTransition modSldLayout">
        <pc:chgData name="Manly Luscombe" userId="d66a401e1e7a39bf" providerId="LiveId" clId="{E31A0CC2-D3D8-49FE-AC00-705838AD50FC}" dt="2022-06-13T19:32:15.316" v="2"/>
        <pc:sldMasterMkLst>
          <pc:docMk/>
          <pc:sldMasterMk cId="0" sldId="2147483648"/>
        </pc:sldMasterMkLst>
        <pc:sldLayoutChg chg="modTransition">
          <pc:chgData name="Manly Luscombe" userId="d66a401e1e7a39bf" providerId="LiveId" clId="{E31A0CC2-D3D8-49FE-AC00-705838AD50FC}" dt="2022-06-13T19:32:15.316" v="2"/>
          <pc:sldLayoutMkLst>
            <pc:docMk/>
            <pc:sldMasterMk cId="0" sldId="2147483648"/>
            <pc:sldLayoutMk cId="0" sldId="2147483649"/>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0"/>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1"/>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2"/>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3"/>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4"/>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5"/>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6"/>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7"/>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8"/>
          </pc:sldLayoutMkLst>
        </pc:sldLayoutChg>
        <pc:sldLayoutChg chg="modTransition">
          <pc:chgData name="Manly Luscombe" userId="d66a401e1e7a39bf" providerId="LiveId" clId="{E31A0CC2-D3D8-49FE-AC00-705838AD50FC}" dt="2022-06-13T19:32:15.316" v="2"/>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6/13/2022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75A4-7352-E494-0F91-ADED828CD4AD}"/>
              </a:ext>
            </a:extLst>
          </p:cNvPr>
          <p:cNvSpPr>
            <a:spLocks noGrp="1"/>
          </p:cNvSpPr>
          <p:nvPr>
            <p:ph type="ctrTitle"/>
          </p:nvPr>
        </p:nvSpPr>
        <p:spPr/>
        <p:txBody>
          <a:bodyPr>
            <a:normAutofit/>
          </a:bodyPr>
          <a:lstStyle/>
          <a:p>
            <a:r>
              <a:rPr lang="en-US" sz="4800" b="1" dirty="0">
                <a:solidFill>
                  <a:schemeClr val="tx1"/>
                </a:solidFill>
              </a:rPr>
              <a:t>Can you forfeit your faith?</a:t>
            </a:r>
          </a:p>
        </p:txBody>
      </p:sp>
      <p:sp>
        <p:nvSpPr>
          <p:cNvPr id="3" name="Subtitle 2">
            <a:extLst>
              <a:ext uri="{FF2B5EF4-FFF2-40B4-BE49-F238E27FC236}">
                <a16:creationId xmlns:a16="http://schemas.microsoft.com/office/drawing/2014/main" id="{823F2A03-2D6D-625D-C235-09DA7F3C63C6}"/>
              </a:ext>
            </a:extLst>
          </p:cNvPr>
          <p:cNvSpPr>
            <a:spLocks noGrp="1"/>
          </p:cNvSpPr>
          <p:nvPr>
            <p:ph type="subTitle" idx="1"/>
          </p:nvPr>
        </p:nvSpPr>
        <p:spPr/>
        <p:txBody>
          <a:bodyPr>
            <a:normAutofit/>
          </a:bodyPr>
          <a:lstStyle/>
          <a:p>
            <a:r>
              <a:rPr lang="en-US" sz="2800" b="1" dirty="0">
                <a:solidFill>
                  <a:schemeClr val="tx1"/>
                </a:solidFill>
              </a:rPr>
              <a:t>1 timothy 4:1</a:t>
            </a:r>
          </a:p>
        </p:txBody>
      </p:sp>
      <p:sp>
        <p:nvSpPr>
          <p:cNvPr id="5" name="TextBox 4">
            <a:extLst>
              <a:ext uri="{FF2B5EF4-FFF2-40B4-BE49-F238E27FC236}">
                <a16:creationId xmlns:a16="http://schemas.microsoft.com/office/drawing/2014/main" id="{13BCF9EA-33D8-49F6-A8D4-117F0F88B817}"/>
              </a:ext>
            </a:extLst>
          </p:cNvPr>
          <p:cNvSpPr txBox="1"/>
          <p:nvPr/>
        </p:nvSpPr>
        <p:spPr>
          <a:xfrm>
            <a:off x="1179443" y="3529245"/>
            <a:ext cx="9833114" cy="2308324"/>
          </a:xfrm>
          <a:prstGeom prst="rect">
            <a:avLst/>
          </a:prstGeom>
          <a:noFill/>
        </p:spPr>
        <p:txBody>
          <a:bodyPr wrap="square">
            <a:spAutoFit/>
          </a:bodyPr>
          <a:lstStyle/>
          <a:p>
            <a:pPr marR="0" algn="l" rtl="0"/>
            <a:r>
              <a:rPr lang="en-US" sz="3600" b="0" i="0" u="none" strike="noStrike" baseline="0" dirty="0">
                <a:solidFill>
                  <a:schemeClr val="bg1"/>
                </a:solidFill>
                <a:latin typeface="Verdana" panose="020B0604030504040204" pitchFamily="34" charset="0"/>
              </a:rPr>
              <a:t>Now the Spirit expressly says that in latter times </a:t>
            </a:r>
            <a:r>
              <a:rPr lang="en-US" sz="3600" b="1" i="0" u="sng" strike="noStrike" baseline="0" dirty="0">
                <a:solidFill>
                  <a:schemeClr val="bg1"/>
                </a:solidFill>
                <a:latin typeface="Verdana" panose="020B0604030504040204" pitchFamily="34" charset="0"/>
              </a:rPr>
              <a:t>some will depart from the faith</a:t>
            </a:r>
            <a:r>
              <a:rPr lang="en-US" sz="3600" b="0" i="0" u="none" strike="noStrike" baseline="0" dirty="0">
                <a:solidFill>
                  <a:schemeClr val="bg1"/>
                </a:solidFill>
                <a:latin typeface="Verdana" panose="020B0604030504040204" pitchFamily="34" charset="0"/>
              </a:rPr>
              <a:t>, giving heed to deceiving spirits and doctrines of demons</a:t>
            </a:r>
          </a:p>
        </p:txBody>
      </p:sp>
    </p:spTree>
    <p:extLst>
      <p:ext uri="{BB962C8B-B14F-4D97-AF65-F5344CB8AC3E}">
        <p14:creationId xmlns:p14="http://schemas.microsoft.com/office/powerpoint/2010/main" val="2628803016"/>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EDCEB-5961-6347-A0A4-D9500564C040}"/>
              </a:ext>
            </a:extLst>
          </p:cNvPr>
          <p:cNvSpPr>
            <a:spLocks noGrp="1"/>
          </p:cNvSpPr>
          <p:nvPr>
            <p:ph type="title"/>
          </p:nvPr>
        </p:nvSpPr>
        <p:spPr/>
        <p:txBody>
          <a:bodyPr/>
          <a:lstStyle/>
          <a:p>
            <a:r>
              <a:rPr lang="en-US" dirty="0"/>
              <a:t>John 15:4-6</a:t>
            </a:r>
          </a:p>
        </p:txBody>
      </p:sp>
      <p:sp>
        <p:nvSpPr>
          <p:cNvPr id="3" name="Content Placeholder 2">
            <a:extLst>
              <a:ext uri="{FF2B5EF4-FFF2-40B4-BE49-F238E27FC236}">
                <a16:creationId xmlns:a16="http://schemas.microsoft.com/office/drawing/2014/main" id="{758133E5-4454-29B2-4C5B-3BC10FE30EE8}"/>
              </a:ext>
            </a:extLst>
          </p:cNvPr>
          <p:cNvSpPr>
            <a:spLocks noGrp="1"/>
          </p:cNvSpPr>
          <p:nvPr>
            <p:ph idx="1"/>
          </p:nvPr>
        </p:nvSpPr>
        <p:spPr>
          <a:xfrm>
            <a:off x="581192" y="2180496"/>
            <a:ext cx="11029615" cy="4087782"/>
          </a:xfrm>
        </p:spPr>
        <p:txBody>
          <a:bodyPr>
            <a:noAutofit/>
          </a:bodyPr>
          <a:lstStyle/>
          <a:p>
            <a:pPr marR="0" algn="l" rtl="0"/>
            <a:r>
              <a:rPr lang="en-US" sz="3200" b="1" i="0" u="none" strike="noStrike" baseline="0" dirty="0">
                <a:solidFill>
                  <a:schemeClr val="tx1"/>
                </a:solidFill>
                <a:latin typeface="Verdana" panose="020B0604030504040204" pitchFamily="34" charset="0"/>
              </a:rPr>
              <a:t>Remain in Christ </a:t>
            </a:r>
            <a:r>
              <a:rPr lang="en-US" sz="3200" b="0" i="0" u="none" strike="noStrike" baseline="0" dirty="0">
                <a:solidFill>
                  <a:schemeClr val="tx1"/>
                </a:solidFill>
                <a:latin typeface="Verdana" panose="020B0604030504040204" pitchFamily="34" charset="0"/>
              </a:rPr>
              <a:t>– He will remain in you.</a:t>
            </a:r>
          </a:p>
          <a:p>
            <a:pPr marR="0" algn="l" rtl="0"/>
            <a:endParaRPr lang="en-US" sz="3200" b="0" i="0" u="none" strike="noStrike" baseline="0" dirty="0">
              <a:solidFill>
                <a:schemeClr val="tx1"/>
              </a:solidFill>
              <a:latin typeface="Verdana" panose="020B0604030504040204" pitchFamily="34" charset="0"/>
            </a:endParaRPr>
          </a:p>
          <a:p>
            <a:pPr marR="0" algn="l" rtl="0"/>
            <a:r>
              <a:rPr lang="en-US" sz="3200" b="1" dirty="0">
                <a:solidFill>
                  <a:schemeClr val="tx1"/>
                </a:solidFill>
                <a:latin typeface="Verdana" panose="020B0604030504040204" pitchFamily="34" charset="0"/>
              </a:rPr>
              <a:t>Fail to remain in Christ - - - </a:t>
            </a:r>
          </a:p>
          <a:p>
            <a:pPr marR="0" algn="l" rtl="0"/>
            <a:r>
              <a:rPr lang="en-US" sz="3200" b="1" dirty="0">
                <a:solidFill>
                  <a:schemeClr val="tx1"/>
                </a:solidFill>
                <a:latin typeface="Verdana" panose="020B0604030504040204" pitchFamily="34" charset="0"/>
              </a:rPr>
              <a:t>Fruitlessness</a:t>
            </a:r>
            <a:r>
              <a:rPr lang="en-US" sz="3200" dirty="0">
                <a:solidFill>
                  <a:schemeClr val="tx1"/>
                </a:solidFill>
                <a:latin typeface="Verdana" panose="020B0604030504040204" pitchFamily="34" charset="0"/>
              </a:rPr>
              <a:t> – “cannot bear fruit”</a:t>
            </a:r>
          </a:p>
          <a:p>
            <a:pPr marR="0" algn="l" rtl="0"/>
            <a:r>
              <a:rPr lang="en-US" sz="3200" b="1" i="0" u="none" strike="noStrike" baseline="0" dirty="0">
                <a:solidFill>
                  <a:schemeClr val="tx1"/>
                </a:solidFill>
                <a:latin typeface="Verdana" panose="020B0604030504040204" pitchFamily="34" charset="0"/>
              </a:rPr>
              <a:t>Removal</a:t>
            </a:r>
            <a:r>
              <a:rPr lang="en-US" sz="3200" b="0" i="0" u="none" strike="noStrike" baseline="0" dirty="0">
                <a:solidFill>
                  <a:schemeClr val="tx1"/>
                </a:solidFill>
                <a:latin typeface="Verdana" panose="020B0604030504040204" pitchFamily="34" charset="0"/>
              </a:rPr>
              <a:t> – “taken away”</a:t>
            </a:r>
          </a:p>
          <a:p>
            <a:pPr marR="0" algn="l" rtl="0"/>
            <a:r>
              <a:rPr lang="en-US" sz="3200" b="1" dirty="0">
                <a:solidFill>
                  <a:schemeClr val="tx1"/>
                </a:solidFill>
                <a:latin typeface="Verdana" panose="020B0604030504040204" pitchFamily="34" charset="0"/>
              </a:rPr>
              <a:t>Destruction</a:t>
            </a:r>
            <a:r>
              <a:rPr lang="en-US" sz="3200" dirty="0">
                <a:solidFill>
                  <a:schemeClr val="tx1"/>
                </a:solidFill>
                <a:latin typeface="Verdana" panose="020B0604030504040204" pitchFamily="34" charset="0"/>
              </a:rPr>
              <a:t> – “cast into the fire”</a:t>
            </a:r>
            <a:endParaRPr lang="en-US" sz="3200" b="0" i="0" u="none" strike="noStrike" baseline="0" dirty="0">
              <a:solidFill>
                <a:schemeClr val="tx1"/>
              </a:solidFill>
              <a:latin typeface="Verdana" panose="020B0604030504040204" pitchFamily="34" charset="0"/>
            </a:endParaRPr>
          </a:p>
          <a:p>
            <a:endParaRPr lang="en-US" sz="2400" dirty="0">
              <a:solidFill>
                <a:schemeClr val="tx1"/>
              </a:solidFill>
            </a:endParaRPr>
          </a:p>
        </p:txBody>
      </p:sp>
    </p:spTree>
    <p:extLst>
      <p:ext uri="{BB962C8B-B14F-4D97-AF65-F5344CB8AC3E}">
        <p14:creationId xmlns:p14="http://schemas.microsoft.com/office/powerpoint/2010/main" val="2766536649"/>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48A7-3C1B-A90F-4180-DA30497FB051}"/>
              </a:ext>
            </a:extLst>
          </p:cNvPr>
          <p:cNvSpPr>
            <a:spLocks noGrp="1"/>
          </p:cNvSpPr>
          <p:nvPr>
            <p:ph type="title"/>
          </p:nvPr>
        </p:nvSpPr>
        <p:spPr/>
        <p:txBody>
          <a:bodyPr/>
          <a:lstStyle/>
          <a:p>
            <a:r>
              <a:rPr lang="en-US" dirty="0"/>
              <a:t>John 10:27-29</a:t>
            </a:r>
          </a:p>
        </p:txBody>
      </p:sp>
      <p:sp>
        <p:nvSpPr>
          <p:cNvPr id="3" name="Content Placeholder 2">
            <a:extLst>
              <a:ext uri="{FF2B5EF4-FFF2-40B4-BE49-F238E27FC236}">
                <a16:creationId xmlns:a16="http://schemas.microsoft.com/office/drawing/2014/main" id="{1F22F744-19F2-A9BF-E7EE-04C4A316B319}"/>
              </a:ext>
            </a:extLst>
          </p:cNvPr>
          <p:cNvSpPr>
            <a:spLocks noGrp="1"/>
          </p:cNvSpPr>
          <p:nvPr>
            <p:ph idx="1"/>
          </p:nvPr>
        </p:nvSpPr>
        <p:spPr/>
        <p:txBody>
          <a:bodyPr>
            <a:noAutofit/>
          </a:bodyPr>
          <a:lstStyle/>
          <a:p>
            <a:pPr marR="0" algn="l" rtl="0"/>
            <a:r>
              <a:rPr lang="en-US" sz="2800" b="0" i="0" u="none" strike="noStrike" baseline="0" dirty="0">
                <a:solidFill>
                  <a:schemeClr val="tx1"/>
                </a:solidFill>
                <a:latin typeface="Verdana" panose="020B0604030504040204" pitchFamily="34" charset="0"/>
              </a:rPr>
              <a:t>(John 10:27)  My sheep hear My voice, and I know them, and they follow Me.</a:t>
            </a:r>
          </a:p>
          <a:p>
            <a:pPr marR="0" algn="l" rtl="0"/>
            <a:r>
              <a:rPr lang="en-US" sz="2800" b="0" i="0" u="none" strike="noStrike" baseline="0" dirty="0">
                <a:solidFill>
                  <a:schemeClr val="tx1"/>
                </a:solidFill>
                <a:latin typeface="Verdana" panose="020B0604030504040204" pitchFamily="34" charset="0"/>
              </a:rPr>
              <a:t>(John 10:28)  And I give them eternal life, and they shall never perish; neither shall anyone snatch them out of My hand.</a:t>
            </a:r>
          </a:p>
          <a:p>
            <a:pPr marR="0" algn="l" rtl="0"/>
            <a:r>
              <a:rPr lang="en-US" sz="2800" b="0" i="0" u="none" strike="noStrike" baseline="0" dirty="0">
                <a:solidFill>
                  <a:schemeClr val="tx1"/>
                </a:solidFill>
                <a:latin typeface="Verdana" panose="020B0604030504040204" pitchFamily="34" charset="0"/>
              </a:rPr>
              <a:t>(John 10:29)  My Father, who has given </a:t>
            </a:r>
            <a:r>
              <a:rPr lang="en-US" sz="2800" b="0" i="1" u="none" strike="noStrike" baseline="0" dirty="0">
                <a:solidFill>
                  <a:schemeClr val="tx1"/>
                </a:solidFill>
                <a:latin typeface="Verdana" panose="020B0604030504040204" pitchFamily="34" charset="0"/>
              </a:rPr>
              <a:t>them</a:t>
            </a:r>
            <a:r>
              <a:rPr lang="en-US" sz="2800" b="0" i="0" u="none" strike="noStrike" baseline="0" dirty="0">
                <a:solidFill>
                  <a:schemeClr val="tx1"/>
                </a:solidFill>
                <a:latin typeface="Verdana" panose="020B0604030504040204" pitchFamily="34" charset="0"/>
              </a:rPr>
              <a:t> to Me, is greater than all; and no one is able to snatch </a:t>
            </a:r>
            <a:r>
              <a:rPr lang="en-US" sz="2800" b="0" i="1" u="none" strike="noStrike" baseline="0" dirty="0">
                <a:solidFill>
                  <a:schemeClr val="tx1"/>
                </a:solidFill>
                <a:latin typeface="Verdana" panose="020B0604030504040204" pitchFamily="34" charset="0"/>
              </a:rPr>
              <a:t>them</a:t>
            </a:r>
            <a:r>
              <a:rPr lang="en-US" sz="2800" b="0" i="0" u="none" strike="noStrike" baseline="0" dirty="0">
                <a:solidFill>
                  <a:schemeClr val="tx1"/>
                </a:solidFill>
                <a:latin typeface="Verdana" panose="020B0604030504040204" pitchFamily="34" charset="0"/>
              </a:rPr>
              <a:t> out of My Father's hand.</a:t>
            </a:r>
          </a:p>
        </p:txBody>
      </p:sp>
    </p:spTree>
    <p:extLst>
      <p:ext uri="{BB962C8B-B14F-4D97-AF65-F5344CB8AC3E}">
        <p14:creationId xmlns:p14="http://schemas.microsoft.com/office/powerpoint/2010/main" val="1287035743"/>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48A7-3C1B-A90F-4180-DA30497FB051}"/>
              </a:ext>
            </a:extLst>
          </p:cNvPr>
          <p:cNvSpPr>
            <a:spLocks noGrp="1"/>
          </p:cNvSpPr>
          <p:nvPr>
            <p:ph type="title"/>
          </p:nvPr>
        </p:nvSpPr>
        <p:spPr/>
        <p:txBody>
          <a:bodyPr/>
          <a:lstStyle/>
          <a:p>
            <a:r>
              <a:rPr lang="en-US" dirty="0"/>
              <a:t>John 10:27-29</a:t>
            </a:r>
          </a:p>
        </p:txBody>
      </p:sp>
      <p:sp>
        <p:nvSpPr>
          <p:cNvPr id="3" name="Content Placeholder 2">
            <a:extLst>
              <a:ext uri="{FF2B5EF4-FFF2-40B4-BE49-F238E27FC236}">
                <a16:creationId xmlns:a16="http://schemas.microsoft.com/office/drawing/2014/main" id="{1F22F744-19F2-A9BF-E7EE-04C4A316B319}"/>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NOTE</a:t>
            </a:r>
            <a:r>
              <a:rPr lang="en-US" sz="2800" b="0" i="0" u="none" strike="noStrike" baseline="0" dirty="0">
                <a:solidFill>
                  <a:schemeClr val="tx1"/>
                </a:solidFill>
                <a:latin typeface="Verdana" panose="020B0604030504040204" pitchFamily="34" charset="0"/>
              </a:rPr>
              <a:t>: Greek present active = action in progress</a:t>
            </a:r>
          </a:p>
          <a:p>
            <a:pPr marR="0" algn="l" rtl="0"/>
            <a:r>
              <a:rPr lang="en-US" sz="2800" b="0" i="0" u="none" strike="noStrike" baseline="0" dirty="0">
                <a:solidFill>
                  <a:schemeClr val="tx1"/>
                </a:solidFill>
                <a:latin typeface="Verdana" panose="020B0604030504040204" pitchFamily="34" charset="0"/>
              </a:rPr>
              <a:t>Hear my voice; I know them; They follow me</a:t>
            </a:r>
          </a:p>
          <a:p>
            <a:pPr marR="0" algn="l" rtl="0"/>
            <a:r>
              <a:rPr lang="en-US" sz="2800" dirty="0">
                <a:solidFill>
                  <a:schemeClr val="tx1"/>
                </a:solidFill>
                <a:latin typeface="Verdana" panose="020B0604030504040204" pitchFamily="34" charset="0"/>
              </a:rPr>
              <a:t>Literally:</a:t>
            </a:r>
          </a:p>
          <a:p>
            <a:pPr lvl="1"/>
            <a:r>
              <a:rPr lang="en-US" sz="2600" b="0" i="0" u="none" strike="noStrike" baseline="0" dirty="0">
                <a:solidFill>
                  <a:schemeClr val="tx1"/>
                </a:solidFill>
                <a:latin typeface="Verdana" panose="020B0604030504040204" pitchFamily="34" charset="0"/>
              </a:rPr>
              <a:t>They keep on hearing my voice</a:t>
            </a:r>
          </a:p>
          <a:p>
            <a:pPr lvl="1"/>
            <a:r>
              <a:rPr lang="en-US" sz="2600" dirty="0">
                <a:solidFill>
                  <a:schemeClr val="tx1"/>
                </a:solidFill>
                <a:latin typeface="Verdana" panose="020B0604030504040204" pitchFamily="34" charset="0"/>
              </a:rPr>
              <a:t>I continue to know them</a:t>
            </a:r>
          </a:p>
          <a:p>
            <a:pPr lvl="1"/>
            <a:r>
              <a:rPr lang="en-US" sz="2600" b="0" i="0" u="none" strike="noStrike" baseline="0" dirty="0">
                <a:solidFill>
                  <a:schemeClr val="tx1"/>
                </a:solidFill>
                <a:latin typeface="Verdana" panose="020B0604030504040204" pitchFamily="34" charset="0"/>
              </a:rPr>
              <a:t>They keep on following Me</a:t>
            </a:r>
          </a:p>
        </p:txBody>
      </p:sp>
    </p:spTree>
    <p:extLst>
      <p:ext uri="{BB962C8B-B14F-4D97-AF65-F5344CB8AC3E}">
        <p14:creationId xmlns:p14="http://schemas.microsoft.com/office/powerpoint/2010/main" val="1304743189"/>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48A7-3C1B-A90F-4180-DA30497FB051}"/>
              </a:ext>
            </a:extLst>
          </p:cNvPr>
          <p:cNvSpPr>
            <a:spLocks noGrp="1"/>
          </p:cNvSpPr>
          <p:nvPr>
            <p:ph type="title"/>
          </p:nvPr>
        </p:nvSpPr>
        <p:spPr/>
        <p:txBody>
          <a:bodyPr/>
          <a:lstStyle/>
          <a:p>
            <a:r>
              <a:rPr lang="en-US" dirty="0"/>
              <a:t>John 10:27-29</a:t>
            </a:r>
          </a:p>
        </p:txBody>
      </p:sp>
      <p:sp>
        <p:nvSpPr>
          <p:cNvPr id="3" name="Content Placeholder 2">
            <a:extLst>
              <a:ext uri="{FF2B5EF4-FFF2-40B4-BE49-F238E27FC236}">
                <a16:creationId xmlns:a16="http://schemas.microsoft.com/office/drawing/2014/main" id="{1F22F744-19F2-A9BF-E7EE-04C4A316B319}"/>
              </a:ext>
            </a:extLst>
          </p:cNvPr>
          <p:cNvSpPr>
            <a:spLocks noGrp="1"/>
          </p:cNvSpPr>
          <p:nvPr>
            <p:ph idx="1"/>
          </p:nvPr>
        </p:nvSpPr>
        <p:spPr/>
        <p:txBody>
          <a:bodyPr>
            <a:noAutofit/>
          </a:bodyPr>
          <a:lstStyle/>
          <a:p>
            <a:pPr marR="0" algn="l" rtl="0"/>
            <a:r>
              <a:rPr lang="en-US" sz="2800" b="1" dirty="0">
                <a:solidFill>
                  <a:schemeClr val="tx1"/>
                </a:solidFill>
                <a:latin typeface="Verdana" panose="020B0604030504040204" pitchFamily="34" charset="0"/>
              </a:rPr>
              <a:t>Verse 29 </a:t>
            </a:r>
            <a:r>
              <a:rPr lang="en-US" sz="2800" dirty="0">
                <a:solidFill>
                  <a:schemeClr val="tx1"/>
                </a:solidFill>
                <a:latin typeface="Verdana" panose="020B0604030504040204" pitchFamily="34" charset="0"/>
              </a:rPr>
              <a:t>– “No one is able to snatch them out”</a:t>
            </a:r>
          </a:p>
          <a:p>
            <a:pPr marR="0" algn="l" rtl="0"/>
            <a:endParaRPr lang="en-US" sz="2800" dirty="0">
              <a:solidFill>
                <a:schemeClr val="tx1"/>
              </a:solidFill>
              <a:latin typeface="Verdana" panose="020B0604030504040204" pitchFamily="34" charset="0"/>
            </a:endParaRPr>
          </a:p>
          <a:p>
            <a:r>
              <a:rPr lang="en-US" sz="2800" b="0" i="0" u="none" strike="noStrike" baseline="0" dirty="0">
                <a:solidFill>
                  <a:schemeClr val="tx1"/>
                </a:solidFill>
                <a:latin typeface="Verdana" panose="020B0604030504040204" pitchFamily="34" charset="0"/>
              </a:rPr>
              <a:t>No other person can take you away from Christ</a:t>
            </a:r>
          </a:p>
          <a:p>
            <a:pPr lvl="1"/>
            <a:endParaRPr lang="en-US" sz="2600" b="0" i="0" u="none" strike="noStrike" baseline="0" dirty="0">
              <a:solidFill>
                <a:schemeClr val="tx1"/>
              </a:solidFill>
              <a:latin typeface="Verdana" panose="020B0604030504040204" pitchFamily="34" charset="0"/>
            </a:endParaRPr>
          </a:p>
          <a:p>
            <a:r>
              <a:rPr lang="en-US" sz="2800" dirty="0">
                <a:solidFill>
                  <a:schemeClr val="tx1"/>
                </a:solidFill>
                <a:latin typeface="Verdana" panose="020B0604030504040204" pitchFamily="34" charset="0"/>
              </a:rPr>
              <a:t>BUT – it is your choice to stay or leave</a:t>
            </a:r>
            <a:endParaRPr lang="en-US" sz="28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904160067"/>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D6093-6030-BCE1-B06A-C653C2A5FA43}"/>
              </a:ext>
            </a:extLst>
          </p:cNvPr>
          <p:cNvSpPr>
            <a:spLocks noGrp="1"/>
          </p:cNvSpPr>
          <p:nvPr>
            <p:ph type="title"/>
          </p:nvPr>
        </p:nvSpPr>
        <p:spPr/>
        <p:txBody>
          <a:bodyPr/>
          <a:lstStyle/>
          <a:p>
            <a:r>
              <a:rPr lang="en-US" dirty="0"/>
              <a:t>John 5:24</a:t>
            </a:r>
          </a:p>
        </p:txBody>
      </p:sp>
      <p:sp>
        <p:nvSpPr>
          <p:cNvPr id="3" name="Content Placeholder 2">
            <a:extLst>
              <a:ext uri="{FF2B5EF4-FFF2-40B4-BE49-F238E27FC236}">
                <a16:creationId xmlns:a16="http://schemas.microsoft.com/office/drawing/2014/main" id="{C9B39BF2-C5FF-F572-81CD-8F95E947344E}"/>
              </a:ext>
            </a:extLst>
          </p:cNvPr>
          <p:cNvSpPr>
            <a:spLocks noGrp="1"/>
          </p:cNvSpPr>
          <p:nvPr>
            <p:ph idx="1"/>
          </p:nvPr>
        </p:nvSpPr>
        <p:spPr/>
        <p:txBody>
          <a:bodyPr>
            <a:normAutofit/>
          </a:bodyPr>
          <a:lstStyle/>
          <a:p>
            <a:r>
              <a:rPr lang="en-US" sz="2800" b="1" i="0" u="none" strike="noStrike" baseline="0" dirty="0">
                <a:solidFill>
                  <a:schemeClr val="tx1"/>
                </a:solidFill>
                <a:latin typeface="Verdana" panose="020B0604030504040204" pitchFamily="34" charset="0"/>
              </a:rPr>
              <a:t>(John 5:24)  "Most assuredly, I say to you, he who hears My word and believes in Him who sent Me has everlasting life, and shall not come into judgment, but has passed from death into life.</a:t>
            </a:r>
          </a:p>
          <a:p>
            <a:endParaRPr lang="en-US" sz="2800" b="1" dirty="0">
              <a:solidFill>
                <a:schemeClr val="tx1"/>
              </a:solidFill>
              <a:latin typeface="Verdana" panose="020B0604030504040204" pitchFamily="34" charset="0"/>
            </a:endParaRPr>
          </a:p>
          <a:p>
            <a:r>
              <a:rPr lang="en-US" sz="2800" b="1" i="0" u="none" strike="noStrike" baseline="0" dirty="0">
                <a:solidFill>
                  <a:schemeClr val="tx1"/>
                </a:solidFill>
                <a:latin typeface="Verdana" panose="020B0604030504040204" pitchFamily="34" charset="0"/>
              </a:rPr>
              <a:t>CLUE: This verse is also in the present active tense.</a:t>
            </a:r>
          </a:p>
        </p:txBody>
      </p:sp>
    </p:spTree>
    <p:extLst>
      <p:ext uri="{BB962C8B-B14F-4D97-AF65-F5344CB8AC3E}">
        <p14:creationId xmlns:p14="http://schemas.microsoft.com/office/powerpoint/2010/main" val="277605192"/>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D6093-6030-BCE1-B06A-C653C2A5FA43}"/>
              </a:ext>
            </a:extLst>
          </p:cNvPr>
          <p:cNvSpPr>
            <a:spLocks noGrp="1"/>
          </p:cNvSpPr>
          <p:nvPr>
            <p:ph type="title"/>
          </p:nvPr>
        </p:nvSpPr>
        <p:spPr/>
        <p:txBody>
          <a:bodyPr/>
          <a:lstStyle/>
          <a:p>
            <a:r>
              <a:rPr lang="en-US" dirty="0"/>
              <a:t>John 5:24</a:t>
            </a:r>
          </a:p>
        </p:txBody>
      </p:sp>
      <p:sp>
        <p:nvSpPr>
          <p:cNvPr id="3" name="Content Placeholder 2">
            <a:extLst>
              <a:ext uri="{FF2B5EF4-FFF2-40B4-BE49-F238E27FC236}">
                <a16:creationId xmlns:a16="http://schemas.microsoft.com/office/drawing/2014/main" id="{C9B39BF2-C5FF-F572-81CD-8F95E947344E}"/>
              </a:ext>
            </a:extLst>
          </p:cNvPr>
          <p:cNvSpPr>
            <a:spLocks noGrp="1"/>
          </p:cNvSpPr>
          <p:nvPr>
            <p:ph idx="1"/>
          </p:nvPr>
        </p:nvSpPr>
        <p:spPr>
          <a:xfrm>
            <a:off x="581192" y="2180496"/>
            <a:ext cx="11029615" cy="4299817"/>
          </a:xfrm>
        </p:spPr>
        <p:txBody>
          <a:bodyPr>
            <a:normAutofit/>
          </a:bodyPr>
          <a:lstStyle/>
          <a:p>
            <a:r>
              <a:rPr lang="en-US" sz="2800" b="1" dirty="0">
                <a:solidFill>
                  <a:schemeClr val="tx1"/>
                </a:solidFill>
                <a:latin typeface="Verdana" panose="020B0604030504040204" pitchFamily="34" charset="0"/>
              </a:rPr>
              <a:t>Luscombe Literal – One who </a:t>
            </a:r>
            <a:r>
              <a:rPr lang="en-US" sz="2800" b="1" u="sng" dirty="0">
                <a:solidFill>
                  <a:schemeClr val="tx1"/>
                </a:solidFill>
                <a:latin typeface="Verdana" panose="020B0604030504040204" pitchFamily="34" charset="0"/>
              </a:rPr>
              <a:t>keeps hearing My word </a:t>
            </a:r>
            <a:r>
              <a:rPr lang="en-US" sz="2800" b="1" dirty="0">
                <a:solidFill>
                  <a:schemeClr val="tx1"/>
                </a:solidFill>
                <a:latin typeface="Verdana" panose="020B0604030504040204" pitchFamily="34" charset="0"/>
              </a:rPr>
              <a:t>and </a:t>
            </a:r>
            <a:r>
              <a:rPr lang="en-US" sz="2800" b="1" u="sng" dirty="0">
                <a:solidFill>
                  <a:schemeClr val="tx1"/>
                </a:solidFill>
                <a:latin typeface="Verdana" panose="020B0604030504040204" pitchFamily="34" charset="0"/>
              </a:rPr>
              <a:t>continues to believe </a:t>
            </a:r>
            <a:r>
              <a:rPr lang="en-US" sz="2800" b="1" dirty="0">
                <a:solidFill>
                  <a:schemeClr val="tx1"/>
                </a:solidFill>
                <a:latin typeface="Verdana" panose="020B0604030504040204" pitchFamily="34" charset="0"/>
              </a:rPr>
              <a:t>in Him who sent Me </a:t>
            </a:r>
            <a:r>
              <a:rPr lang="en-US" sz="2800" b="1" u="sng" dirty="0">
                <a:solidFill>
                  <a:schemeClr val="tx1"/>
                </a:solidFill>
                <a:latin typeface="Verdana" panose="020B0604030504040204" pitchFamily="34" charset="0"/>
              </a:rPr>
              <a:t>continues to have eternal life.</a:t>
            </a:r>
          </a:p>
          <a:p>
            <a:endParaRPr lang="en-US" sz="2800" b="1" i="0" strike="noStrike" baseline="0" dirty="0">
              <a:solidFill>
                <a:schemeClr val="tx1"/>
              </a:solidFill>
              <a:latin typeface="Verdana" panose="020B0604030504040204" pitchFamily="34" charset="0"/>
            </a:endParaRPr>
          </a:p>
          <a:p>
            <a:r>
              <a:rPr lang="en-US" sz="2800" b="1" i="0" strike="noStrike" baseline="0" dirty="0">
                <a:solidFill>
                  <a:schemeClr val="tx1"/>
                </a:solidFill>
                <a:latin typeface="Verdana" panose="020B0604030504040204" pitchFamily="34" charset="0"/>
              </a:rPr>
              <a:t>Eternal life in Christ is our present possession ONLY on the condition of present living faith, rather than an irrevocable consequence of a moment’s act of faith sometime in the past.</a:t>
            </a:r>
          </a:p>
        </p:txBody>
      </p:sp>
    </p:spTree>
    <p:extLst>
      <p:ext uri="{BB962C8B-B14F-4D97-AF65-F5344CB8AC3E}">
        <p14:creationId xmlns:p14="http://schemas.microsoft.com/office/powerpoint/2010/main" val="2572398843"/>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6ECA7-FC63-1A3F-4698-85765934271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57604FE-B987-8C9F-23CF-F6E8B80673D8}"/>
              </a:ext>
            </a:extLst>
          </p:cNvPr>
          <p:cNvSpPr>
            <a:spLocks noGrp="1"/>
          </p:cNvSpPr>
          <p:nvPr>
            <p:ph idx="1"/>
          </p:nvPr>
        </p:nvSpPr>
        <p:spPr/>
        <p:txBody>
          <a:bodyPr>
            <a:normAutofit/>
          </a:bodyPr>
          <a:lstStyle/>
          <a:p>
            <a:r>
              <a:rPr lang="en-US" sz="3600" b="1" dirty="0"/>
              <a:t>Part of Calvinism – Perseverance of the Saints</a:t>
            </a:r>
          </a:p>
          <a:p>
            <a:r>
              <a:rPr lang="en-US" sz="3600" b="1" dirty="0"/>
              <a:t>Often called – Once Saved,  Always Saved </a:t>
            </a:r>
          </a:p>
          <a:p>
            <a:r>
              <a:rPr lang="en-US" sz="3600" b="1" dirty="0"/>
              <a:t>What did Jesus teach in this doctrine?</a:t>
            </a:r>
          </a:p>
        </p:txBody>
      </p:sp>
    </p:spTree>
    <p:extLst>
      <p:ext uri="{BB962C8B-B14F-4D97-AF65-F5344CB8AC3E}">
        <p14:creationId xmlns:p14="http://schemas.microsoft.com/office/powerpoint/2010/main" val="3532332502"/>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18B-55B3-748F-FE37-AC20A9E235E5}"/>
              </a:ext>
            </a:extLst>
          </p:cNvPr>
          <p:cNvSpPr>
            <a:spLocks noGrp="1"/>
          </p:cNvSpPr>
          <p:nvPr>
            <p:ph type="title"/>
          </p:nvPr>
        </p:nvSpPr>
        <p:spPr/>
        <p:txBody>
          <a:bodyPr/>
          <a:lstStyle/>
          <a:p>
            <a:r>
              <a:rPr lang="en-US" dirty="0"/>
              <a:t>Luke 8:11-15</a:t>
            </a:r>
          </a:p>
        </p:txBody>
      </p:sp>
      <p:sp>
        <p:nvSpPr>
          <p:cNvPr id="3" name="Content Placeholder 2">
            <a:extLst>
              <a:ext uri="{FF2B5EF4-FFF2-40B4-BE49-F238E27FC236}">
                <a16:creationId xmlns:a16="http://schemas.microsoft.com/office/drawing/2014/main" id="{6996D224-9595-4EF6-9272-8FDDEB0B4348}"/>
              </a:ext>
            </a:extLst>
          </p:cNvPr>
          <p:cNvSpPr>
            <a:spLocks noGrp="1"/>
          </p:cNvSpPr>
          <p:nvPr>
            <p:ph idx="1"/>
          </p:nvPr>
        </p:nvSpPr>
        <p:spPr>
          <a:xfrm>
            <a:off x="581192" y="2180496"/>
            <a:ext cx="11029615" cy="4445591"/>
          </a:xfrm>
        </p:spPr>
        <p:txBody>
          <a:bodyPr>
            <a:normAutofit/>
          </a:bodyPr>
          <a:lstStyle/>
          <a:p>
            <a:pPr marR="0" algn="l" rtl="0"/>
            <a:r>
              <a:rPr lang="en-US" sz="2400" b="0" i="0" u="none" strike="noStrike" baseline="0" dirty="0">
                <a:solidFill>
                  <a:schemeClr val="tx1"/>
                </a:solidFill>
                <a:latin typeface="Verdana" panose="020B0604030504040204" pitchFamily="34" charset="0"/>
              </a:rPr>
              <a:t>(Luke 8:11)  "Now the parable is this: The seed is the word of God. (12)  Those by the wayside are the ones who hear; then the devil comes and takes away the word out of their hearts, lest they should believe and be saved. (13)  But the ones on the rock </a:t>
            </a:r>
            <a:r>
              <a:rPr lang="en-US" sz="2400" b="0" i="1" u="none" strike="noStrike" baseline="0" dirty="0">
                <a:solidFill>
                  <a:schemeClr val="tx1"/>
                </a:solidFill>
                <a:latin typeface="Verdana" panose="020B0604030504040204" pitchFamily="34" charset="0"/>
              </a:rPr>
              <a:t>are those</a:t>
            </a:r>
            <a:r>
              <a:rPr lang="en-US" sz="2400" b="0" i="0" u="none" strike="noStrike" baseline="0" dirty="0">
                <a:solidFill>
                  <a:schemeClr val="tx1"/>
                </a:solidFill>
                <a:latin typeface="Verdana" panose="020B0604030504040204" pitchFamily="34" charset="0"/>
              </a:rPr>
              <a:t> who, when they hear, receive the word with joy; and these have no root, who believe for a while and in time of temptation fall away. (14)  Now the ones </a:t>
            </a:r>
            <a:r>
              <a:rPr lang="en-US" sz="2400" b="0" i="1" u="none" strike="noStrike" baseline="0" dirty="0">
                <a:solidFill>
                  <a:schemeClr val="tx1"/>
                </a:solidFill>
                <a:latin typeface="Verdana" panose="020B0604030504040204" pitchFamily="34" charset="0"/>
              </a:rPr>
              <a:t>that</a:t>
            </a:r>
            <a:r>
              <a:rPr lang="en-US" sz="2400" b="0" i="0" u="none" strike="noStrike" baseline="0" dirty="0">
                <a:solidFill>
                  <a:schemeClr val="tx1"/>
                </a:solidFill>
                <a:latin typeface="Verdana" panose="020B0604030504040204" pitchFamily="34" charset="0"/>
              </a:rPr>
              <a:t> fell among thorns are those who, when they have heard, go out and are choked with cares, riches, and pleasures of life, and bring no fruit to maturity. (5)  But the ones </a:t>
            </a:r>
            <a:r>
              <a:rPr lang="en-US" sz="2400" b="0" i="1" u="none" strike="noStrike" baseline="0" dirty="0">
                <a:solidFill>
                  <a:schemeClr val="tx1"/>
                </a:solidFill>
                <a:latin typeface="Verdana" panose="020B0604030504040204" pitchFamily="34" charset="0"/>
              </a:rPr>
              <a:t>that</a:t>
            </a:r>
            <a:r>
              <a:rPr lang="en-US" sz="2400" b="0" i="0" u="none" strike="noStrike" baseline="0" dirty="0">
                <a:solidFill>
                  <a:schemeClr val="tx1"/>
                </a:solidFill>
                <a:latin typeface="Verdana" panose="020B0604030504040204" pitchFamily="34" charset="0"/>
              </a:rPr>
              <a:t> fell on the good ground are those who, having heard the word with a noble and good heart, keep </a:t>
            </a:r>
            <a:r>
              <a:rPr lang="en-US" sz="2400" b="0" i="1" u="none" strike="noStrike" baseline="0" dirty="0">
                <a:solidFill>
                  <a:schemeClr val="tx1"/>
                </a:solidFill>
                <a:latin typeface="Verdana" panose="020B0604030504040204" pitchFamily="34" charset="0"/>
              </a:rPr>
              <a:t>it</a:t>
            </a:r>
            <a:r>
              <a:rPr lang="en-US" sz="2400" b="0" i="0" u="none" strike="noStrike" baseline="0" dirty="0">
                <a:solidFill>
                  <a:schemeClr val="tx1"/>
                </a:solidFill>
                <a:latin typeface="Verdana" panose="020B0604030504040204" pitchFamily="34" charset="0"/>
              </a:rPr>
              <a:t> and bear fruit with patience.</a:t>
            </a:r>
          </a:p>
          <a:p>
            <a:endParaRPr lang="en-US" dirty="0"/>
          </a:p>
        </p:txBody>
      </p:sp>
    </p:spTree>
    <p:extLst>
      <p:ext uri="{BB962C8B-B14F-4D97-AF65-F5344CB8AC3E}">
        <p14:creationId xmlns:p14="http://schemas.microsoft.com/office/powerpoint/2010/main" val="3510702671"/>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18B-55B3-748F-FE37-AC20A9E235E5}"/>
              </a:ext>
            </a:extLst>
          </p:cNvPr>
          <p:cNvSpPr>
            <a:spLocks noGrp="1"/>
          </p:cNvSpPr>
          <p:nvPr>
            <p:ph type="title"/>
          </p:nvPr>
        </p:nvSpPr>
        <p:spPr/>
        <p:txBody>
          <a:bodyPr/>
          <a:lstStyle/>
          <a:p>
            <a:r>
              <a:rPr lang="en-US" dirty="0"/>
              <a:t>Luke 8:11-15</a:t>
            </a:r>
          </a:p>
        </p:txBody>
      </p:sp>
      <p:sp>
        <p:nvSpPr>
          <p:cNvPr id="3" name="Content Placeholder 2">
            <a:extLst>
              <a:ext uri="{FF2B5EF4-FFF2-40B4-BE49-F238E27FC236}">
                <a16:creationId xmlns:a16="http://schemas.microsoft.com/office/drawing/2014/main" id="{6996D224-9595-4EF6-9272-8FDDEB0B4348}"/>
              </a:ext>
            </a:extLst>
          </p:cNvPr>
          <p:cNvSpPr>
            <a:spLocks noGrp="1"/>
          </p:cNvSpPr>
          <p:nvPr>
            <p:ph idx="1"/>
          </p:nvPr>
        </p:nvSpPr>
        <p:spPr>
          <a:xfrm>
            <a:off x="581192" y="2180496"/>
            <a:ext cx="11029615" cy="4445591"/>
          </a:xfrm>
        </p:spPr>
        <p:txBody>
          <a:bodyPr>
            <a:normAutofit/>
          </a:bodyPr>
          <a:lstStyle/>
          <a:p>
            <a:pPr marR="0" algn="l" rtl="0"/>
            <a:r>
              <a:rPr lang="en-US" sz="2400" b="1" i="0" u="none" strike="noStrike" baseline="0" dirty="0">
                <a:solidFill>
                  <a:schemeClr val="tx1"/>
                </a:solidFill>
                <a:latin typeface="Verdana" panose="020B0604030504040204" pitchFamily="34" charset="0"/>
              </a:rPr>
              <a:t>IT IS POSSIBLE TO BELIEVE - TEMPORARILY.</a:t>
            </a:r>
          </a:p>
          <a:p>
            <a:pPr marR="0" algn="l" rtl="0"/>
            <a:endParaRPr lang="en-US" sz="2400" dirty="0">
              <a:solidFill>
                <a:srgbClr val="DA3737"/>
              </a:solidFill>
              <a:latin typeface="Verdana" panose="020B0604030504040204" pitchFamily="34" charset="0"/>
            </a:endParaRPr>
          </a:p>
          <a:p>
            <a:pPr marR="0" algn="l" rtl="0"/>
            <a:r>
              <a:rPr lang="en-US" sz="2800" b="1" i="0" u="none" strike="noStrike" baseline="0" dirty="0">
                <a:solidFill>
                  <a:schemeClr val="tx1"/>
                </a:solidFill>
                <a:latin typeface="Verdana" panose="020B0604030504040204" pitchFamily="34" charset="0"/>
              </a:rPr>
              <a:t>Verse 15 - But the ones </a:t>
            </a:r>
            <a:r>
              <a:rPr lang="en-US" sz="2800" b="1" i="1" u="none" strike="noStrike" baseline="0" dirty="0">
                <a:solidFill>
                  <a:schemeClr val="tx1"/>
                </a:solidFill>
                <a:latin typeface="Verdana" panose="020B0604030504040204" pitchFamily="34" charset="0"/>
              </a:rPr>
              <a:t>that</a:t>
            </a:r>
            <a:r>
              <a:rPr lang="en-US" sz="2800" b="1" i="0" u="none" strike="noStrike" baseline="0" dirty="0">
                <a:solidFill>
                  <a:schemeClr val="tx1"/>
                </a:solidFill>
                <a:latin typeface="Verdana" panose="020B0604030504040204" pitchFamily="34" charset="0"/>
              </a:rPr>
              <a:t> fell on the good ground are those who, having heard the word with a noble and good heart, keep </a:t>
            </a:r>
            <a:r>
              <a:rPr lang="en-US" sz="2800" b="1" i="1" u="none" strike="noStrike" baseline="0" dirty="0">
                <a:solidFill>
                  <a:schemeClr val="tx1"/>
                </a:solidFill>
                <a:latin typeface="Verdana" panose="020B0604030504040204" pitchFamily="34" charset="0"/>
              </a:rPr>
              <a:t>it</a:t>
            </a:r>
            <a:r>
              <a:rPr lang="en-US" sz="2800" b="1" i="0" u="none" strike="noStrike" baseline="0" dirty="0">
                <a:solidFill>
                  <a:schemeClr val="tx1"/>
                </a:solidFill>
                <a:latin typeface="Verdana" panose="020B0604030504040204" pitchFamily="34" charset="0"/>
              </a:rPr>
              <a:t> and bear fruit with patience</a:t>
            </a:r>
          </a:p>
          <a:p>
            <a:endParaRPr lang="en-US" dirty="0"/>
          </a:p>
        </p:txBody>
      </p:sp>
    </p:spTree>
    <p:extLst>
      <p:ext uri="{BB962C8B-B14F-4D97-AF65-F5344CB8AC3E}">
        <p14:creationId xmlns:p14="http://schemas.microsoft.com/office/powerpoint/2010/main" val="4031054884"/>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18B-55B3-748F-FE37-AC20A9E235E5}"/>
              </a:ext>
            </a:extLst>
          </p:cNvPr>
          <p:cNvSpPr>
            <a:spLocks noGrp="1"/>
          </p:cNvSpPr>
          <p:nvPr>
            <p:ph type="title"/>
          </p:nvPr>
        </p:nvSpPr>
        <p:spPr/>
        <p:txBody>
          <a:bodyPr/>
          <a:lstStyle/>
          <a:p>
            <a:r>
              <a:rPr lang="en-US" dirty="0"/>
              <a:t>Luke 12:42-46</a:t>
            </a:r>
          </a:p>
        </p:txBody>
      </p:sp>
      <p:sp>
        <p:nvSpPr>
          <p:cNvPr id="3" name="Content Placeholder 2">
            <a:extLst>
              <a:ext uri="{FF2B5EF4-FFF2-40B4-BE49-F238E27FC236}">
                <a16:creationId xmlns:a16="http://schemas.microsoft.com/office/drawing/2014/main" id="{6996D224-9595-4EF6-9272-8FDDEB0B4348}"/>
              </a:ext>
            </a:extLst>
          </p:cNvPr>
          <p:cNvSpPr>
            <a:spLocks noGrp="1"/>
          </p:cNvSpPr>
          <p:nvPr>
            <p:ph idx="1"/>
          </p:nvPr>
        </p:nvSpPr>
        <p:spPr>
          <a:xfrm>
            <a:off x="581192" y="2180496"/>
            <a:ext cx="11029615" cy="4445591"/>
          </a:xfrm>
        </p:spPr>
        <p:txBody>
          <a:bodyPr>
            <a:noAutofit/>
          </a:bodyPr>
          <a:lstStyle/>
          <a:p>
            <a:pPr marR="0" algn="l" rtl="0"/>
            <a:r>
              <a:rPr lang="en-US" sz="2400" b="0" i="0" u="none" strike="noStrike" baseline="0" dirty="0">
                <a:solidFill>
                  <a:schemeClr val="tx1"/>
                </a:solidFill>
                <a:latin typeface="Verdana" panose="020B0604030504040204" pitchFamily="34" charset="0"/>
              </a:rPr>
              <a:t>(Luke 12:42)  And the Lord said, "Who then is that faithful and wise steward, whom </a:t>
            </a:r>
            <a:r>
              <a:rPr lang="en-US" sz="2400" b="0" i="1" u="none" strike="noStrike" baseline="0" dirty="0">
                <a:solidFill>
                  <a:schemeClr val="tx1"/>
                </a:solidFill>
                <a:latin typeface="Verdana" panose="020B0604030504040204" pitchFamily="34" charset="0"/>
              </a:rPr>
              <a:t>his</a:t>
            </a:r>
            <a:r>
              <a:rPr lang="en-US" sz="2400" b="0" i="0" u="none" strike="noStrike" baseline="0" dirty="0">
                <a:solidFill>
                  <a:schemeClr val="tx1"/>
                </a:solidFill>
                <a:latin typeface="Verdana" panose="020B0604030504040204" pitchFamily="34" charset="0"/>
              </a:rPr>
              <a:t> master will make ruler over his household, to give </a:t>
            </a:r>
            <a:r>
              <a:rPr lang="en-US" sz="2400" b="0" i="1" u="none" strike="noStrike" baseline="0" dirty="0">
                <a:solidFill>
                  <a:schemeClr val="tx1"/>
                </a:solidFill>
                <a:latin typeface="Verdana" panose="020B0604030504040204" pitchFamily="34" charset="0"/>
              </a:rPr>
              <a:t>them their</a:t>
            </a:r>
            <a:r>
              <a:rPr lang="en-US" sz="2400" b="0" i="0" u="none" strike="noStrike" baseline="0" dirty="0">
                <a:solidFill>
                  <a:schemeClr val="tx1"/>
                </a:solidFill>
                <a:latin typeface="Verdana" panose="020B0604030504040204" pitchFamily="34" charset="0"/>
              </a:rPr>
              <a:t> portion of food in due season? (43)  Blessed </a:t>
            </a:r>
            <a:r>
              <a:rPr lang="en-US" sz="2400" b="0" i="1" u="none" strike="noStrike" baseline="0" dirty="0">
                <a:solidFill>
                  <a:schemeClr val="tx1"/>
                </a:solidFill>
                <a:latin typeface="Verdana" panose="020B0604030504040204" pitchFamily="34" charset="0"/>
              </a:rPr>
              <a:t>is</a:t>
            </a:r>
            <a:r>
              <a:rPr lang="en-US" sz="2400" b="0" i="0" u="none" strike="noStrike" baseline="0" dirty="0">
                <a:solidFill>
                  <a:schemeClr val="tx1"/>
                </a:solidFill>
                <a:latin typeface="Verdana" panose="020B0604030504040204" pitchFamily="34" charset="0"/>
              </a:rPr>
              <a:t> that servant whom his master will find so doing when he comes. (44) Truly, I say to you that he will make him ruler over all that he has. (45)  But if that servant says in his heart, 'My master is delaying his coming,' and begins to beat the male and female servants, and to eat and drink and be drunk, (46)  the master of that servant will come on a day when he is not looking for </a:t>
            </a:r>
            <a:r>
              <a:rPr lang="en-US" sz="2400" b="0" i="1" u="none" strike="noStrike" baseline="0" dirty="0">
                <a:solidFill>
                  <a:schemeClr val="tx1"/>
                </a:solidFill>
                <a:latin typeface="Verdana" panose="020B0604030504040204" pitchFamily="34" charset="0"/>
              </a:rPr>
              <a:t>him,</a:t>
            </a:r>
            <a:r>
              <a:rPr lang="en-US" sz="2400" b="0" i="0" u="none" strike="noStrike" baseline="0" dirty="0">
                <a:solidFill>
                  <a:schemeClr val="tx1"/>
                </a:solidFill>
                <a:latin typeface="Verdana" panose="020B0604030504040204" pitchFamily="34" charset="0"/>
              </a:rPr>
              <a:t> and at an hour when he is not aware, and will cut him in two and appoint </a:t>
            </a:r>
            <a:r>
              <a:rPr lang="en-US" sz="2400" b="0" i="1" u="none" strike="noStrike" baseline="0" dirty="0">
                <a:solidFill>
                  <a:schemeClr val="tx1"/>
                </a:solidFill>
                <a:latin typeface="Verdana" panose="020B0604030504040204" pitchFamily="34" charset="0"/>
              </a:rPr>
              <a:t>him</a:t>
            </a:r>
            <a:r>
              <a:rPr lang="en-US" sz="2400" b="0" i="0" u="none" strike="noStrike" baseline="0" dirty="0">
                <a:solidFill>
                  <a:schemeClr val="tx1"/>
                </a:solidFill>
                <a:latin typeface="Verdana" panose="020B0604030504040204" pitchFamily="34" charset="0"/>
              </a:rPr>
              <a:t> his portion with the unbelievers.</a:t>
            </a:r>
          </a:p>
        </p:txBody>
      </p:sp>
    </p:spTree>
    <p:extLst>
      <p:ext uri="{BB962C8B-B14F-4D97-AF65-F5344CB8AC3E}">
        <p14:creationId xmlns:p14="http://schemas.microsoft.com/office/powerpoint/2010/main" val="2727342687"/>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0018B-55B3-748F-FE37-AC20A9E235E5}"/>
              </a:ext>
            </a:extLst>
          </p:cNvPr>
          <p:cNvSpPr>
            <a:spLocks noGrp="1"/>
          </p:cNvSpPr>
          <p:nvPr>
            <p:ph type="title"/>
          </p:nvPr>
        </p:nvSpPr>
        <p:spPr/>
        <p:txBody>
          <a:bodyPr/>
          <a:lstStyle/>
          <a:p>
            <a:r>
              <a:rPr lang="en-US" dirty="0"/>
              <a:t>Luke 12:42-46</a:t>
            </a:r>
          </a:p>
        </p:txBody>
      </p:sp>
      <p:sp>
        <p:nvSpPr>
          <p:cNvPr id="3" name="Content Placeholder 2">
            <a:extLst>
              <a:ext uri="{FF2B5EF4-FFF2-40B4-BE49-F238E27FC236}">
                <a16:creationId xmlns:a16="http://schemas.microsoft.com/office/drawing/2014/main" id="{6996D224-9595-4EF6-9272-8FDDEB0B4348}"/>
              </a:ext>
            </a:extLst>
          </p:cNvPr>
          <p:cNvSpPr>
            <a:spLocks noGrp="1"/>
          </p:cNvSpPr>
          <p:nvPr>
            <p:ph idx="1"/>
          </p:nvPr>
        </p:nvSpPr>
        <p:spPr>
          <a:xfrm>
            <a:off x="581192" y="2180496"/>
            <a:ext cx="11029615" cy="4445591"/>
          </a:xfrm>
        </p:spPr>
        <p:txBody>
          <a:bodyPr>
            <a:noAutofit/>
          </a:bodyPr>
          <a:lstStyle/>
          <a:p>
            <a:pPr marR="0" algn="l" rtl="0"/>
            <a:r>
              <a:rPr lang="en-US" sz="2400" b="0" i="0" u="none" strike="noStrike" baseline="0" dirty="0">
                <a:solidFill>
                  <a:schemeClr val="tx1"/>
                </a:solidFill>
                <a:latin typeface="Verdana" panose="020B0604030504040204" pitchFamily="34" charset="0"/>
              </a:rPr>
              <a:t>This is not about TWO stewards</a:t>
            </a:r>
          </a:p>
          <a:p>
            <a:pPr marR="0" algn="l" rtl="0"/>
            <a:r>
              <a:rPr lang="en-US" sz="2400" dirty="0">
                <a:solidFill>
                  <a:schemeClr val="tx1"/>
                </a:solidFill>
                <a:latin typeface="Verdana" panose="020B0604030504040204" pitchFamily="34" charset="0"/>
              </a:rPr>
              <a:t>“IF THAT STEWARD”</a:t>
            </a:r>
          </a:p>
          <a:p>
            <a:pPr marR="0" algn="l" rtl="0"/>
            <a:r>
              <a:rPr lang="en-US" sz="2400" dirty="0">
                <a:solidFill>
                  <a:schemeClr val="tx1"/>
                </a:solidFill>
                <a:latin typeface="Verdana" panose="020B0604030504040204" pitchFamily="34" charset="0"/>
              </a:rPr>
              <a:t>Question – 42 – Who is faithful?</a:t>
            </a:r>
          </a:p>
          <a:p>
            <a:pPr marR="0" algn="l" rtl="0"/>
            <a:r>
              <a:rPr lang="en-US" sz="2400" b="0" i="0" u="none" strike="noStrike" baseline="0" dirty="0">
                <a:solidFill>
                  <a:schemeClr val="tx1"/>
                </a:solidFill>
                <a:latin typeface="Verdana" panose="020B0604030504040204" pitchFamily="34" charset="0"/>
              </a:rPr>
              <a:t>Answer – 43 – so doing when he comes</a:t>
            </a:r>
          </a:p>
          <a:p>
            <a:pPr marR="0" algn="l" rtl="0"/>
            <a:r>
              <a:rPr lang="en-US" sz="2400" dirty="0">
                <a:solidFill>
                  <a:schemeClr val="tx1"/>
                </a:solidFill>
                <a:latin typeface="Verdana" panose="020B0604030504040204" pitchFamily="34" charset="0"/>
              </a:rPr>
              <a:t>Reward – 44 – ruler over all He has</a:t>
            </a:r>
          </a:p>
          <a:p>
            <a:pPr marR="0" algn="l" rtl="0"/>
            <a:r>
              <a:rPr lang="en-US" sz="2400" b="0" i="0" u="none" strike="noStrike" baseline="0" dirty="0">
                <a:solidFill>
                  <a:schemeClr val="tx1"/>
                </a:solidFill>
                <a:latin typeface="Verdana" panose="020B0604030504040204" pitchFamily="34" charset="0"/>
              </a:rPr>
              <a:t>Peril – 45 – not ready, beat others, drunk</a:t>
            </a:r>
          </a:p>
          <a:p>
            <a:pPr marR="0" algn="l" rtl="0"/>
            <a:r>
              <a:rPr lang="en-US" sz="2400" dirty="0">
                <a:solidFill>
                  <a:schemeClr val="tx1"/>
                </a:solidFill>
                <a:latin typeface="Verdana" panose="020B0604030504040204" pitchFamily="34" charset="0"/>
              </a:rPr>
              <a:t>Penalty – 46 – have a portion with unbelievers</a:t>
            </a:r>
            <a:endParaRPr lang="en-US" sz="24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2964863767"/>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1902-5596-EFA2-0539-0F9B18464C4D}"/>
              </a:ext>
            </a:extLst>
          </p:cNvPr>
          <p:cNvSpPr>
            <a:spLocks noGrp="1"/>
          </p:cNvSpPr>
          <p:nvPr>
            <p:ph type="title"/>
          </p:nvPr>
        </p:nvSpPr>
        <p:spPr/>
        <p:txBody>
          <a:bodyPr/>
          <a:lstStyle/>
          <a:p>
            <a:r>
              <a:rPr lang="en-US" dirty="0"/>
              <a:t>Matthew 18:21-34</a:t>
            </a:r>
          </a:p>
        </p:txBody>
      </p:sp>
      <p:sp>
        <p:nvSpPr>
          <p:cNvPr id="3" name="Content Placeholder 2">
            <a:extLst>
              <a:ext uri="{FF2B5EF4-FFF2-40B4-BE49-F238E27FC236}">
                <a16:creationId xmlns:a16="http://schemas.microsoft.com/office/drawing/2014/main" id="{ABA590FB-06D5-A5C3-4CB3-176B6ECE4148}"/>
              </a:ext>
            </a:extLst>
          </p:cNvPr>
          <p:cNvSpPr>
            <a:spLocks noGrp="1"/>
          </p:cNvSpPr>
          <p:nvPr>
            <p:ph idx="1"/>
          </p:nvPr>
        </p:nvSpPr>
        <p:spPr/>
        <p:txBody>
          <a:bodyPr>
            <a:normAutofit/>
          </a:bodyPr>
          <a:lstStyle/>
          <a:p>
            <a:pPr algn="ctr"/>
            <a:r>
              <a:rPr lang="en-US" sz="3200" b="1" dirty="0"/>
              <a:t>Who is sinning? - - My brother</a:t>
            </a:r>
          </a:p>
          <a:p>
            <a:r>
              <a:rPr lang="en-US" sz="3200" b="0" i="0" u="none" strike="noStrike" baseline="0" dirty="0">
                <a:solidFill>
                  <a:schemeClr val="tx1"/>
                </a:solidFill>
                <a:latin typeface="Verdana" panose="020B0604030504040204" pitchFamily="34" charset="0"/>
              </a:rPr>
              <a:t>(Matthew 18:21)  Then Peter came to Him and said, "Lord, how often shall my brother sin against me, and I forgive him? Up to seven times?"</a:t>
            </a:r>
            <a:endParaRPr lang="en-US" sz="3200" dirty="0"/>
          </a:p>
        </p:txBody>
      </p:sp>
    </p:spTree>
    <p:extLst>
      <p:ext uri="{BB962C8B-B14F-4D97-AF65-F5344CB8AC3E}">
        <p14:creationId xmlns:p14="http://schemas.microsoft.com/office/powerpoint/2010/main" val="831348604"/>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1902-5596-EFA2-0539-0F9B18464C4D}"/>
              </a:ext>
            </a:extLst>
          </p:cNvPr>
          <p:cNvSpPr>
            <a:spLocks noGrp="1"/>
          </p:cNvSpPr>
          <p:nvPr>
            <p:ph type="title"/>
          </p:nvPr>
        </p:nvSpPr>
        <p:spPr/>
        <p:txBody>
          <a:bodyPr/>
          <a:lstStyle/>
          <a:p>
            <a:r>
              <a:rPr lang="en-US" dirty="0"/>
              <a:t>Matthew 18:21-34</a:t>
            </a:r>
          </a:p>
        </p:txBody>
      </p:sp>
      <p:sp>
        <p:nvSpPr>
          <p:cNvPr id="3" name="Content Placeholder 2">
            <a:extLst>
              <a:ext uri="{FF2B5EF4-FFF2-40B4-BE49-F238E27FC236}">
                <a16:creationId xmlns:a16="http://schemas.microsoft.com/office/drawing/2014/main" id="{ABA590FB-06D5-A5C3-4CB3-176B6ECE4148}"/>
              </a:ext>
            </a:extLst>
          </p:cNvPr>
          <p:cNvSpPr>
            <a:spLocks noGrp="1"/>
          </p:cNvSpPr>
          <p:nvPr>
            <p:ph idx="1"/>
          </p:nvPr>
        </p:nvSpPr>
        <p:spPr/>
        <p:txBody>
          <a:bodyPr>
            <a:normAutofit lnSpcReduction="10000"/>
          </a:bodyPr>
          <a:lstStyle/>
          <a:p>
            <a:pPr algn="ctr"/>
            <a:r>
              <a:rPr lang="en-US" sz="2800" b="1" dirty="0"/>
              <a:t>Forgiveness from God depends me forgiving my brother</a:t>
            </a:r>
          </a:p>
          <a:p>
            <a:pPr marR="0" algn="l" rtl="0"/>
            <a:r>
              <a:rPr lang="en-US" sz="2800" b="0" i="0" u="none" strike="noStrike" baseline="0" dirty="0">
                <a:solidFill>
                  <a:srgbClr val="218282"/>
                </a:solidFill>
                <a:latin typeface="Verdana" panose="020B0604030504040204" pitchFamily="34" charset="0"/>
              </a:rPr>
              <a:t>(Matthew 18:34)  </a:t>
            </a:r>
            <a:r>
              <a:rPr lang="en-US" sz="2800" b="0" i="0" u="none" strike="noStrike" baseline="0" dirty="0">
                <a:solidFill>
                  <a:srgbClr val="DA3737"/>
                </a:solidFill>
                <a:latin typeface="Verdana" panose="020B0604030504040204" pitchFamily="34" charset="0"/>
              </a:rPr>
              <a:t>And his master was angry, and delivered him to the torturers until he should pay all that was due to him. </a:t>
            </a:r>
          </a:p>
          <a:p>
            <a:pPr marR="0" algn="l" rtl="0"/>
            <a:r>
              <a:rPr lang="en-US" sz="2800" b="0" i="0" u="none" strike="noStrike" baseline="0" dirty="0">
                <a:solidFill>
                  <a:srgbClr val="218282"/>
                </a:solidFill>
                <a:latin typeface="Verdana" panose="020B0604030504040204" pitchFamily="34" charset="0"/>
              </a:rPr>
              <a:t>(Matthew 18:35)  </a:t>
            </a:r>
            <a:r>
              <a:rPr lang="en-US" sz="2800" b="0" i="0" u="none" strike="noStrike" baseline="0" dirty="0">
                <a:solidFill>
                  <a:srgbClr val="DA3737"/>
                </a:solidFill>
                <a:latin typeface="Verdana" panose="020B0604030504040204" pitchFamily="34" charset="0"/>
              </a:rPr>
              <a:t>"So My heavenly Father also will do to you if each of you, from his heart, does not forgive his brother his trespasses.“</a:t>
            </a:r>
          </a:p>
          <a:p>
            <a:pPr marR="0" algn="l" rtl="0"/>
            <a:r>
              <a:rPr lang="en-US" sz="2800" b="1" dirty="0">
                <a:solidFill>
                  <a:srgbClr val="DA3737"/>
                </a:solidFill>
                <a:latin typeface="Verdana" panose="020B0604030504040204" pitchFamily="34" charset="0"/>
              </a:rPr>
              <a:t>Our “remission of sins” can be withdrawn!</a:t>
            </a:r>
            <a:endParaRPr lang="en-US" sz="2800" b="1" i="0" u="none" strike="noStrike" baseline="0" dirty="0">
              <a:solidFill>
                <a:srgbClr val="DA3737"/>
              </a:solidFill>
              <a:latin typeface="Verdana" panose="020B0604030504040204" pitchFamily="34" charset="0"/>
            </a:endParaRPr>
          </a:p>
        </p:txBody>
      </p:sp>
    </p:spTree>
    <p:extLst>
      <p:ext uri="{BB962C8B-B14F-4D97-AF65-F5344CB8AC3E}">
        <p14:creationId xmlns:p14="http://schemas.microsoft.com/office/powerpoint/2010/main" val="515762278"/>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EDCEB-5961-6347-A0A4-D9500564C040}"/>
              </a:ext>
            </a:extLst>
          </p:cNvPr>
          <p:cNvSpPr>
            <a:spLocks noGrp="1"/>
          </p:cNvSpPr>
          <p:nvPr>
            <p:ph type="title"/>
          </p:nvPr>
        </p:nvSpPr>
        <p:spPr/>
        <p:txBody>
          <a:bodyPr/>
          <a:lstStyle/>
          <a:p>
            <a:r>
              <a:rPr lang="en-US" dirty="0"/>
              <a:t>John 15:4-6</a:t>
            </a:r>
          </a:p>
        </p:txBody>
      </p:sp>
      <p:sp>
        <p:nvSpPr>
          <p:cNvPr id="3" name="Content Placeholder 2">
            <a:extLst>
              <a:ext uri="{FF2B5EF4-FFF2-40B4-BE49-F238E27FC236}">
                <a16:creationId xmlns:a16="http://schemas.microsoft.com/office/drawing/2014/main" id="{758133E5-4454-29B2-4C5B-3BC10FE30EE8}"/>
              </a:ext>
            </a:extLst>
          </p:cNvPr>
          <p:cNvSpPr>
            <a:spLocks noGrp="1"/>
          </p:cNvSpPr>
          <p:nvPr>
            <p:ph idx="1"/>
          </p:nvPr>
        </p:nvSpPr>
        <p:spPr>
          <a:xfrm>
            <a:off x="581192" y="2180496"/>
            <a:ext cx="11029615" cy="4087782"/>
          </a:xfrm>
        </p:spPr>
        <p:txBody>
          <a:bodyPr>
            <a:noAutofit/>
          </a:bodyPr>
          <a:lstStyle/>
          <a:p>
            <a:pPr marR="0" algn="l" rtl="0"/>
            <a:r>
              <a:rPr lang="en-US" sz="2400" b="0" i="0" u="none" strike="noStrike" baseline="0" dirty="0">
                <a:solidFill>
                  <a:schemeClr val="tx1"/>
                </a:solidFill>
                <a:latin typeface="Verdana" panose="020B0604030504040204" pitchFamily="34" charset="0"/>
              </a:rPr>
              <a:t>(John 15:4)  Abide in Me, and I in you. As the branch cannot bear fruit of itself, unless it abides in the vine, neither can you, unless you abide in Me.</a:t>
            </a:r>
          </a:p>
          <a:p>
            <a:pPr marR="0" algn="l" rtl="0"/>
            <a:r>
              <a:rPr lang="en-US" sz="2400" b="0" i="0" u="none" strike="noStrike" baseline="0" dirty="0">
                <a:solidFill>
                  <a:schemeClr val="tx1"/>
                </a:solidFill>
                <a:latin typeface="Verdana" panose="020B0604030504040204" pitchFamily="34" charset="0"/>
              </a:rPr>
              <a:t>(John 15:5)  "I am the vine, you </a:t>
            </a:r>
            <a:r>
              <a:rPr lang="en-US" sz="2400" b="0" i="1" u="none" strike="noStrike" baseline="0" dirty="0">
                <a:solidFill>
                  <a:schemeClr val="tx1"/>
                </a:solidFill>
                <a:latin typeface="Verdana" panose="020B0604030504040204" pitchFamily="34" charset="0"/>
              </a:rPr>
              <a:t>are</a:t>
            </a:r>
            <a:r>
              <a:rPr lang="en-US" sz="2400" b="0" i="0" u="none" strike="noStrike" baseline="0" dirty="0">
                <a:solidFill>
                  <a:schemeClr val="tx1"/>
                </a:solidFill>
                <a:latin typeface="Verdana" panose="020B0604030504040204" pitchFamily="34" charset="0"/>
              </a:rPr>
              <a:t> the branches. He who abides in Me, and I in him, bears much fruit; for without Me you can do nothing.</a:t>
            </a:r>
          </a:p>
          <a:p>
            <a:pPr marR="0" algn="l" rtl="0"/>
            <a:r>
              <a:rPr lang="en-US" sz="2400" b="0" i="0" u="none" strike="noStrike" baseline="0" dirty="0">
                <a:solidFill>
                  <a:schemeClr val="tx1"/>
                </a:solidFill>
                <a:latin typeface="Verdana" panose="020B0604030504040204" pitchFamily="34" charset="0"/>
              </a:rPr>
              <a:t>(John 15:6)  If anyone does not abide in Me, he is cast out as a branch and is withered; and they gather them and throw </a:t>
            </a:r>
            <a:r>
              <a:rPr lang="en-US" sz="2400" b="0" i="1" u="none" strike="noStrike" baseline="0" dirty="0">
                <a:solidFill>
                  <a:schemeClr val="tx1"/>
                </a:solidFill>
                <a:latin typeface="Verdana" panose="020B0604030504040204" pitchFamily="34" charset="0"/>
              </a:rPr>
              <a:t>them</a:t>
            </a:r>
            <a:r>
              <a:rPr lang="en-US" sz="2400" b="0" i="0" u="none" strike="noStrike" baseline="0" dirty="0">
                <a:solidFill>
                  <a:schemeClr val="tx1"/>
                </a:solidFill>
                <a:latin typeface="Verdana" panose="020B0604030504040204" pitchFamily="34" charset="0"/>
              </a:rPr>
              <a:t> into the fire, and they are burned.</a:t>
            </a:r>
          </a:p>
        </p:txBody>
      </p:sp>
    </p:spTree>
    <p:extLst>
      <p:ext uri="{BB962C8B-B14F-4D97-AF65-F5344CB8AC3E}">
        <p14:creationId xmlns:p14="http://schemas.microsoft.com/office/powerpoint/2010/main" val="3187379866"/>
      </p:ext>
    </p:extLst>
  </p:cSld>
  <p:clrMapOvr>
    <a:masterClrMapping/>
  </p:clrMapOvr>
  <mc:AlternateContent xmlns:mc="http://schemas.openxmlformats.org/markup-compatibility/2006">
    <mc:Choice xmlns:p14="http://schemas.microsoft.com/office/powerpoint/2010/main" Requires="p14">
      <p:transition spd="slow" p14:dur="1400">
        <p:blinds/>
      </p:transition>
    </mc:Choice>
    <mc:Fallback>
      <p:transition spd="slow">
        <p:blinds/>
      </p:transition>
    </mc:Fallback>
  </mc:AlternateContent>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67</TotalTime>
  <Words>1055</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Gill Sans MT</vt:lpstr>
      <vt:lpstr>Verdana</vt:lpstr>
      <vt:lpstr>Wingdings 2</vt:lpstr>
      <vt:lpstr>Dividend</vt:lpstr>
      <vt:lpstr>Can you forfeit your faith?</vt:lpstr>
      <vt:lpstr>introduction</vt:lpstr>
      <vt:lpstr>Luke 8:11-15</vt:lpstr>
      <vt:lpstr>Luke 8:11-15</vt:lpstr>
      <vt:lpstr>Luke 12:42-46</vt:lpstr>
      <vt:lpstr>Luke 12:42-46</vt:lpstr>
      <vt:lpstr>Matthew 18:21-34</vt:lpstr>
      <vt:lpstr>Matthew 18:21-34</vt:lpstr>
      <vt:lpstr>John 15:4-6</vt:lpstr>
      <vt:lpstr>John 15:4-6</vt:lpstr>
      <vt:lpstr>John 10:27-29</vt:lpstr>
      <vt:lpstr>John 10:27-29</vt:lpstr>
      <vt:lpstr>John 10:27-29</vt:lpstr>
      <vt:lpstr>John 5:24</vt:lpstr>
      <vt:lpstr>John 5:24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you forfeit your faith?</dc:title>
  <dc:creator>Manly Luscombe</dc:creator>
  <cp:lastModifiedBy>Manly Luscombe</cp:lastModifiedBy>
  <cp:revision>1</cp:revision>
  <dcterms:created xsi:type="dcterms:W3CDTF">2022-06-13T18:30:12Z</dcterms:created>
  <dcterms:modified xsi:type="dcterms:W3CDTF">2022-06-13T19:38:00Z</dcterms:modified>
</cp:coreProperties>
</file>