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35" autoAdjust="0"/>
  </p:normalViewPr>
  <p:slideViewPr>
    <p:cSldViewPr snapToGrid="0" showGuides="1">
      <p:cViewPr varScale="1">
        <p:scale>
          <a:sx n="53" d="100"/>
          <a:sy n="53" d="100"/>
        </p:scale>
        <p:origin x="96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4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Allan Mattsson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208-555-0183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alaan@fineartschool.net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1/17/2020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1/17/2020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noProof="0" smtClean="0"/>
              <a:pPr/>
              <a:t>1/17/2020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Do We</a:t>
            </a:r>
            <a:br>
              <a:rPr lang="en-US" dirty="0"/>
            </a:br>
            <a:r>
              <a:rPr lang="en-US" dirty="0"/>
              <a:t>Follow NT?</a:t>
            </a:r>
            <a:endParaRPr lang="ru-RU" dirty="0"/>
          </a:p>
        </p:txBody>
      </p:sp>
      <p:pic>
        <p:nvPicPr>
          <p:cNvPr id="1026" name="Picture 2" descr="Image result for old testament">
            <a:extLst>
              <a:ext uri="{FF2B5EF4-FFF2-40B4-BE49-F238E27FC236}">
                <a16:creationId xmlns:a16="http://schemas.microsoft.com/office/drawing/2014/main" id="{3EC8CE2D-C0CC-40E5-8DEA-2FC0DC3E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0"/>
            <a:ext cx="4831111" cy="25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ew testament">
            <a:extLst>
              <a:ext uri="{FF2B5EF4-FFF2-40B4-BE49-F238E27FC236}">
                <a16:creationId xmlns:a16="http://schemas.microsoft.com/office/drawing/2014/main" id="{6C3274BD-8F18-4861-B658-733DF0B7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463" y="0"/>
            <a:ext cx="4535634" cy="25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80D0-FEBD-4F52-B980-F9E03871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288711"/>
            <a:ext cx="5943600" cy="1091078"/>
          </a:xfrm>
        </p:spPr>
        <p:txBody>
          <a:bodyPr/>
          <a:lstStyle/>
          <a:p>
            <a:r>
              <a:rPr lang="en-US" dirty="0"/>
              <a:t>What about the 10 Commandments?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E346-3457-4678-82DF-9BB8166A6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0896" y="1554480"/>
            <a:ext cx="5943600" cy="5014809"/>
          </a:xfrm>
        </p:spPr>
        <p:txBody>
          <a:bodyPr>
            <a:normAutofit/>
          </a:bodyPr>
          <a:lstStyle/>
          <a:p>
            <a:r>
              <a:rPr lang="en-US" sz="3600" dirty="0"/>
              <a:t>Taking God’s name in vain – Colossians 3:8</a:t>
            </a:r>
          </a:p>
          <a:p>
            <a:r>
              <a:rPr lang="en-US" sz="3600" dirty="0"/>
              <a:t>Honor parents – </a:t>
            </a:r>
            <a:br>
              <a:rPr lang="en-US" sz="3600" dirty="0"/>
            </a:br>
            <a:r>
              <a:rPr lang="en-US" sz="3600" dirty="0"/>
              <a:t>Ephesians 6:1-2</a:t>
            </a:r>
          </a:p>
          <a:p>
            <a:r>
              <a:rPr lang="en-US" sz="3600" dirty="0"/>
              <a:t>Do not kill – Matthew 5:22</a:t>
            </a:r>
          </a:p>
          <a:p>
            <a:r>
              <a:rPr lang="en-US" sz="3600" dirty="0"/>
              <a:t>Not commit adultery – Matthew 5:28</a:t>
            </a:r>
          </a:p>
          <a:p>
            <a:r>
              <a:rPr lang="en-US" sz="3600" dirty="0"/>
              <a:t>Do not steal – </a:t>
            </a:r>
            <a:br>
              <a:rPr lang="en-US" sz="3600" dirty="0"/>
            </a:br>
            <a:r>
              <a:rPr lang="en-US" sz="3600" dirty="0"/>
              <a:t>Ephesians 4:25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764D5-34D2-4591-88F5-C4728D5C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5CB68-A743-4136-A0BA-D9BF510D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17350-4814-4508-97F9-65047F44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53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86A5-14C6-4D1F-8E20-2D9A8968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25287"/>
            <a:ext cx="5590032" cy="1091078"/>
          </a:xfrm>
        </p:spPr>
        <p:txBody>
          <a:bodyPr/>
          <a:lstStyle/>
          <a:p>
            <a:r>
              <a:rPr lang="en-US" dirty="0"/>
              <a:t>What about the 10 Commandments?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1F4B-11F0-4003-9EDA-594A2E6FF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755648"/>
            <a:ext cx="5590032" cy="4777065"/>
          </a:xfrm>
        </p:spPr>
        <p:txBody>
          <a:bodyPr>
            <a:normAutofit/>
          </a:bodyPr>
          <a:lstStyle/>
          <a:p>
            <a:r>
              <a:rPr lang="en-US" sz="3600" dirty="0"/>
              <a:t>Not bear false witness – Ephesians 4:25</a:t>
            </a:r>
          </a:p>
          <a:p>
            <a:r>
              <a:rPr lang="en-US" sz="3600" dirty="0"/>
              <a:t>Not covet – Ephesians 5:3</a:t>
            </a:r>
          </a:p>
          <a:p>
            <a:pPr marL="0" indent="0">
              <a:buNone/>
            </a:pPr>
            <a:r>
              <a:rPr lang="en-US" sz="3600" dirty="0"/>
              <a:t>Keep Sabbath NOT restated in the NT.</a:t>
            </a:r>
          </a:p>
          <a:p>
            <a:pPr marL="0" indent="0">
              <a:buNone/>
            </a:pPr>
            <a:r>
              <a:rPr lang="en-US" sz="3600" dirty="0"/>
              <a:t>NT teaches – First day of the week – Acts 20:7; 1 Corinthians 16:1-2</a:t>
            </a:r>
          </a:p>
          <a:p>
            <a:pPr marL="0" indent="0">
              <a:buNone/>
            </a:pPr>
            <a:r>
              <a:rPr lang="en-US" sz="3600" dirty="0"/>
              <a:t>Lord’s Day – Rev. 1:10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6084E-D1C2-44E7-AAE7-AE91812A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86711-4B64-43EF-B889-C595E789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8900D-4CEC-4E1E-8B60-C94CC996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541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74FF-06DE-455E-9FD4-43254B1D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4592"/>
            <a:ext cx="11430000" cy="3108960"/>
          </a:xfrm>
        </p:spPr>
        <p:txBody>
          <a:bodyPr>
            <a:normAutofit/>
          </a:bodyPr>
          <a:lstStyle/>
          <a:p>
            <a:r>
              <a:rPr lang="en-US" dirty="0"/>
              <a:t>WE MUST FOLLOW THE NEW TESTAMENT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WILL YOU OBEY THE NEW TESTAMENT?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404BB-8F6A-4792-85A9-3A6C1AA4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30603-AE9A-481D-9F6C-8E3451AF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AE769-D7B5-4CB6-9FF1-32953FFB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635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80D0-FEBD-4F52-B980-F9E03871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288711"/>
            <a:ext cx="5943600" cy="1091078"/>
          </a:xfrm>
        </p:spPr>
        <p:txBody>
          <a:bodyPr/>
          <a:lstStyle/>
          <a:p>
            <a:r>
              <a:rPr lang="en-US" dirty="0"/>
              <a:t>God’s Will today – ONLY in the 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E346-3457-4678-82DF-9BB8166A6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0896" y="1554480"/>
            <a:ext cx="5943600" cy="5014809"/>
          </a:xfrm>
        </p:spPr>
        <p:txBody>
          <a:bodyPr>
            <a:normAutofit/>
          </a:bodyPr>
          <a:lstStyle/>
          <a:p>
            <a:r>
              <a:rPr lang="en-US" sz="3600" dirty="0"/>
              <a:t>Old Covenant begins with IF Exodus 19:5</a:t>
            </a:r>
          </a:p>
          <a:p>
            <a:r>
              <a:rPr lang="en-US" sz="3600" dirty="0"/>
              <a:t>It was only for Israel – </a:t>
            </a:r>
          </a:p>
          <a:p>
            <a:r>
              <a:rPr lang="en-US" sz="3600" dirty="0"/>
              <a:t>Exodus 19:6</a:t>
            </a:r>
          </a:p>
          <a:p>
            <a:r>
              <a:rPr lang="en-US" sz="3600" dirty="0"/>
              <a:t>Israel broke the covenant – Jeremiah 31:31</a:t>
            </a:r>
          </a:p>
          <a:p>
            <a:r>
              <a:rPr lang="en-US" sz="3600" dirty="0"/>
              <a:t>God said He would make a New covenant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764D5-34D2-4591-88F5-C4728D5C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5CB68-A743-4136-A0BA-D9BF510D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17350-4814-4508-97F9-65047F44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168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86A5-14C6-4D1F-8E20-2D9A8968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25287"/>
            <a:ext cx="5590032" cy="1091078"/>
          </a:xfrm>
        </p:spPr>
        <p:txBody>
          <a:bodyPr/>
          <a:lstStyle/>
          <a:p>
            <a:r>
              <a:rPr lang="en-US" dirty="0"/>
              <a:t>The Old Covenant was taken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1F4B-11F0-4003-9EDA-594A2E6FF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755648"/>
            <a:ext cx="5590032" cy="4777065"/>
          </a:xfrm>
        </p:spPr>
        <p:txBody>
          <a:bodyPr>
            <a:normAutofit/>
          </a:bodyPr>
          <a:lstStyle/>
          <a:p>
            <a:r>
              <a:rPr lang="en-US" sz="3600" dirty="0"/>
              <a:t>You became dead to the law – Romans 7:4</a:t>
            </a:r>
          </a:p>
          <a:p>
            <a:r>
              <a:rPr lang="en-US" sz="3600" dirty="0"/>
              <a:t>It would vanish away – Hebrews 8:13</a:t>
            </a:r>
          </a:p>
          <a:p>
            <a:r>
              <a:rPr lang="en-US" sz="3600" dirty="0"/>
              <a:t>He took away the first that He may establish the second – Hebrews 10:9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6084E-D1C2-44E7-AAE7-AE91812A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86711-4B64-43EF-B889-C595E789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8900D-4CEC-4E1E-8B60-C94CC996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318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80D0-FEBD-4F52-B980-F9E03871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288711"/>
            <a:ext cx="5943600" cy="1091078"/>
          </a:xfrm>
        </p:spPr>
        <p:txBody>
          <a:bodyPr/>
          <a:lstStyle/>
          <a:p>
            <a:r>
              <a:rPr lang="en-US" dirty="0"/>
              <a:t>God says Why it was taken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E346-3457-4678-82DF-9BB8166A6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0896" y="1554480"/>
            <a:ext cx="5943600" cy="5014809"/>
          </a:xfrm>
        </p:spPr>
        <p:txBody>
          <a:bodyPr>
            <a:normAutofit/>
          </a:bodyPr>
          <a:lstStyle/>
          <a:p>
            <a:r>
              <a:rPr lang="en-US" sz="3600" dirty="0"/>
              <a:t>It was going to be fulfilled – Matthew 5:18</a:t>
            </a:r>
          </a:p>
          <a:p>
            <a:r>
              <a:rPr lang="en-US" sz="3600" dirty="0"/>
              <a:t>New covenant had better promises – Hebrews 8:6</a:t>
            </a:r>
          </a:p>
          <a:p>
            <a:r>
              <a:rPr lang="en-US" sz="3600" dirty="0"/>
              <a:t>Old covenant had faults – Hebrews 8:7</a:t>
            </a:r>
          </a:p>
          <a:p>
            <a:r>
              <a:rPr lang="en-US" sz="3600" dirty="0"/>
              <a:t>New priesthood required a new law – Hebrews 7:12</a:t>
            </a:r>
          </a:p>
          <a:p>
            <a:r>
              <a:rPr lang="en-US" sz="3600" dirty="0"/>
              <a:t>It did its job – Galatians 3:25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764D5-34D2-4591-88F5-C4728D5C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5CB68-A743-4136-A0BA-D9BF510D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17350-4814-4508-97F9-65047F44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804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86A5-14C6-4D1F-8E20-2D9A8968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25287"/>
            <a:ext cx="5590032" cy="1091078"/>
          </a:xfrm>
        </p:spPr>
        <p:txBody>
          <a:bodyPr/>
          <a:lstStyle/>
          <a:p>
            <a:r>
              <a:rPr lang="en-US" dirty="0"/>
              <a:t>Bible says When it was taken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1F4B-11F0-4003-9EDA-594A2E6FF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755648"/>
            <a:ext cx="5590032" cy="4777065"/>
          </a:xfrm>
        </p:spPr>
        <p:txBody>
          <a:bodyPr>
            <a:normAutofit/>
          </a:bodyPr>
          <a:lstStyle/>
          <a:p>
            <a:r>
              <a:rPr lang="en-US" sz="3600" dirty="0"/>
              <a:t>It was nailed to the cross – Colossians 2:14</a:t>
            </a:r>
          </a:p>
          <a:p>
            <a:endParaRPr lang="en-US" sz="3600" dirty="0"/>
          </a:p>
          <a:p>
            <a:r>
              <a:rPr lang="en-US" sz="3600" dirty="0"/>
              <a:t>It died with Christ died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6084E-D1C2-44E7-AAE7-AE91812A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86711-4B64-43EF-B889-C595E789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8900D-4CEC-4E1E-8B60-C94CC996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252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80D0-FEBD-4F52-B980-F9E03871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288711"/>
            <a:ext cx="5943600" cy="1091078"/>
          </a:xfrm>
        </p:spPr>
        <p:txBody>
          <a:bodyPr/>
          <a:lstStyle/>
          <a:p>
            <a:r>
              <a:rPr lang="en-US" dirty="0"/>
              <a:t>God says When the New covenant was in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E346-3457-4678-82DF-9BB8166A6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0896" y="1554480"/>
            <a:ext cx="5943600" cy="5014809"/>
          </a:xfrm>
        </p:spPr>
        <p:txBody>
          <a:bodyPr>
            <a:normAutofit/>
          </a:bodyPr>
          <a:lstStyle/>
          <a:p>
            <a:r>
              <a:rPr lang="en-US" sz="3600" dirty="0"/>
              <a:t>A will is in force upon the death of the testator – Hebrews 9:16-17</a:t>
            </a:r>
          </a:p>
          <a:p>
            <a:endParaRPr lang="en-US" sz="3600" dirty="0"/>
          </a:p>
          <a:p>
            <a:r>
              <a:rPr lang="en-US" sz="3600" dirty="0"/>
              <a:t>This is consistent with Colossians 2:14</a:t>
            </a:r>
          </a:p>
          <a:p>
            <a:r>
              <a:rPr lang="en-US" sz="3600" dirty="0"/>
              <a:t>Old nailed to cross</a:t>
            </a:r>
          </a:p>
          <a:p>
            <a:r>
              <a:rPr lang="en-US" sz="3600" dirty="0"/>
              <a:t>New was now in force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764D5-34D2-4591-88F5-C4728D5C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5CB68-A743-4136-A0BA-D9BF510D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17350-4814-4508-97F9-65047F44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082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86A5-14C6-4D1F-8E20-2D9A8968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25287"/>
            <a:ext cx="5590032" cy="1091078"/>
          </a:xfrm>
        </p:spPr>
        <p:txBody>
          <a:bodyPr/>
          <a:lstStyle/>
          <a:p>
            <a:r>
              <a:rPr lang="en-US" dirty="0"/>
              <a:t>Why did God give the Old covenant?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1F4B-11F0-4003-9EDA-594A2E6FF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755648"/>
            <a:ext cx="5590032" cy="4777065"/>
          </a:xfrm>
        </p:spPr>
        <p:txBody>
          <a:bodyPr>
            <a:normAutofit/>
          </a:bodyPr>
          <a:lstStyle/>
          <a:p>
            <a:r>
              <a:rPr lang="en-US" sz="3600" dirty="0"/>
              <a:t>It was a shadow of things to come – Hebrews 10:1</a:t>
            </a:r>
          </a:p>
          <a:p>
            <a:endParaRPr lang="en-US" sz="3600" dirty="0"/>
          </a:p>
          <a:p>
            <a:r>
              <a:rPr lang="en-US" sz="3600" dirty="0"/>
              <a:t>BETTER priesthood</a:t>
            </a:r>
          </a:p>
          <a:p>
            <a:endParaRPr lang="en-US" sz="3600" dirty="0"/>
          </a:p>
          <a:p>
            <a:r>
              <a:rPr lang="en-US" sz="3600" dirty="0"/>
              <a:t>BETTER promises</a:t>
            </a:r>
          </a:p>
          <a:p>
            <a:endParaRPr lang="en-US" sz="3600" dirty="0"/>
          </a:p>
          <a:p>
            <a:r>
              <a:rPr lang="en-US" sz="3600" dirty="0"/>
              <a:t>BETTER sacrifice for sin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6084E-D1C2-44E7-AAE7-AE91812A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86711-4B64-43EF-B889-C595E789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8900D-4CEC-4E1E-8B60-C94CC996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710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80D0-FEBD-4F52-B980-F9E03871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288711"/>
            <a:ext cx="5943600" cy="1091078"/>
          </a:xfrm>
        </p:spPr>
        <p:txBody>
          <a:bodyPr/>
          <a:lstStyle/>
          <a:p>
            <a:r>
              <a:rPr lang="en-US" dirty="0"/>
              <a:t>Why did God give the Old covenant?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E346-3457-4678-82DF-9BB8166A6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10896" y="1554480"/>
            <a:ext cx="5943600" cy="5014809"/>
          </a:xfrm>
        </p:spPr>
        <p:txBody>
          <a:bodyPr>
            <a:normAutofit/>
          </a:bodyPr>
          <a:lstStyle/>
          <a:p>
            <a:r>
              <a:rPr lang="en-US" sz="3600" dirty="0"/>
              <a:t>For our learning – </a:t>
            </a:r>
            <a:br>
              <a:rPr lang="en-US" sz="3600" dirty="0"/>
            </a:br>
            <a:r>
              <a:rPr lang="en-US" sz="3600" dirty="0"/>
              <a:t>Romans 15:4</a:t>
            </a:r>
          </a:p>
          <a:p>
            <a:endParaRPr lang="en-US" sz="3600" dirty="0"/>
          </a:p>
          <a:p>
            <a:r>
              <a:rPr lang="en-US" sz="3600" dirty="0"/>
              <a:t>As an example – </a:t>
            </a:r>
            <a:br>
              <a:rPr lang="en-US" sz="3600" dirty="0"/>
            </a:br>
            <a:r>
              <a:rPr lang="en-US" sz="3600" dirty="0"/>
              <a:t>1 Corinthians 10:11</a:t>
            </a:r>
          </a:p>
          <a:p>
            <a:endParaRPr lang="en-US" sz="3600" dirty="0"/>
          </a:p>
          <a:p>
            <a:r>
              <a:rPr lang="en-US" sz="3600" dirty="0"/>
              <a:t>To bring us to Christ – Galatians 3:24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764D5-34D2-4591-88F5-C4728D5C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5CB68-A743-4136-A0BA-D9BF510D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17350-4814-4508-97F9-65047F44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559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86A5-14C6-4D1F-8E20-2D9A8968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25287"/>
            <a:ext cx="5590032" cy="1091078"/>
          </a:xfrm>
        </p:spPr>
        <p:txBody>
          <a:bodyPr/>
          <a:lstStyle/>
          <a:p>
            <a:r>
              <a:rPr lang="en-US" dirty="0"/>
              <a:t>What about the 10 Commandments?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1F4B-11F0-4003-9EDA-594A2E6FF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755648"/>
            <a:ext cx="5590032" cy="4777065"/>
          </a:xfrm>
        </p:spPr>
        <p:txBody>
          <a:bodyPr>
            <a:normAutofit/>
          </a:bodyPr>
          <a:lstStyle/>
          <a:p>
            <a:r>
              <a:rPr lang="en-US" sz="3600" dirty="0"/>
              <a:t>ALL of the 10 commandments are restated in the NT (except one).</a:t>
            </a:r>
          </a:p>
          <a:p>
            <a:r>
              <a:rPr lang="en-US" sz="3600" dirty="0"/>
              <a:t>No other gods – </a:t>
            </a:r>
            <a:br>
              <a:rPr lang="en-US" sz="3600" dirty="0"/>
            </a:br>
            <a:r>
              <a:rPr lang="en-US" sz="3600" dirty="0"/>
              <a:t>Matthew 4:10</a:t>
            </a:r>
          </a:p>
          <a:p>
            <a:r>
              <a:rPr lang="en-US" sz="3600" dirty="0"/>
              <a:t>No idols – </a:t>
            </a:r>
            <a:br>
              <a:rPr lang="en-US" sz="3600" dirty="0"/>
            </a:br>
            <a:r>
              <a:rPr lang="en-US" sz="3600" dirty="0"/>
              <a:t>1 Corinthians 10:14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6084E-D1C2-44E7-AAE7-AE91812A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1/17/2020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86711-4B64-43EF-B889-C595E789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8900D-4CEC-4E1E-8B60-C94CC996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980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33968143_Colorful abstract pitch deck_SL_V1.potx" id="{82DEFF5A-EF7C-4DEA-909F-5E1EA892F8BB}" vid="{E161E2B0-1454-45FC-8BCB-8D4146D2D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2A88D8-11C9-4E54-8CC3-A25581E9EC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48EA396-5485-4BE7-B653-40371032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C431E4-CEEE-4471-A938-06556DE84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0</TotalTime>
  <Words>439</Words>
  <Application>Microsoft Office PowerPoint</Application>
  <PresentationFormat>Widescreen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Franklin Gothic Book</vt:lpstr>
      <vt:lpstr>Wingdings</vt:lpstr>
      <vt:lpstr>Office Theme</vt:lpstr>
      <vt:lpstr>Why Do We Follow NT?</vt:lpstr>
      <vt:lpstr>God’s Will today – ONLY in the New Testament</vt:lpstr>
      <vt:lpstr>The Old Covenant was taken away</vt:lpstr>
      <vt:lpstr>God says Why it was taken away</vt:lpstr>
      <vt:lpstr>Bible says When it was taken away</vt:lpstr>
      <vt:lpstr>God says When the New covenant was in force</vt:lpstr>
      <vt:lpstr>Why did God give the Old covenant?</vt:lpstr>
      <vt:lpstr>Why did God give the Old covenant?</vt:lpstr>
      <vt:lpstr>What about the 10 Commandments?</vt:lpstr>
      <vt:lpstr>What about the 10 Commandments?</vt:lpstr>
      <vt:lpstr>What about the 10 Commandments?</vt:lpstr>
      <vt:lpstr>WE MUST FOLLOW THE NEW TESTAMENT   WILL YOU OBEY THE NEW TESTAMENT?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2020-01-17T23:44:40Z</dcterms:created>
  <dcterms:modified xsi:type="dcterms:W3CDTF">2020-01-18T00:35:55Z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