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6" r:id="rId20"/>
    <p:sldId id="274" r:id="rId21"/>
    <p:sldId id="275"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9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57D4388F-2E2F-4360-B2AC-BAF5EDA94AC2}"/>
    <pc:docChg chg="modSld">
      <pc:chgData name="Manly Luscombe" userId="d66a401e1e7a39bf" providerId="LiveId" clId="{57D4388F-2E2F-4360-B2AC-BAF5EDA94AC2}" dt="2021-08-30T22:59:55.486" v="28" actId="5793"/>
      <pc:docMkLst>
        <pc:docMk/>
      </pc:docMkLst>
      <pc:sldChg chg="modSp mod setBg">
        <pc:chgData name="Manly Luscombe" userId="d66a401e1e7a39bf" providerId="LiveId" clId="{57D4388F-2E2F-4360-B2AC-BAF5EDA94AC2}" dt="2021-08-30T22:58:35.502" v="2" actId="207"/>
        <pc:sldMkLst>
          <pc:docMk/>
          <pc:sldMk cId="3475474015" sldId="256"/>
        </pc:sldMkLst>
        <pc:spChg chg="mod">
          <ac:chgData name="Manly Luscombe" userId="d66a401e1e7a39bf" providerId="LiveId" clId="{57D4388F-2E2F-4360-B2AC-BAF5EDA94AC2}" dt="2021-08-30T22:58:30.666" v="1" actId="207"/>
          <ac:spMkLst>
            <pc:docMk/>
            <pc:sldMk cId="3475474015" sldId="256"/>
            <ac:spMk id="2" creationId="{F84A9A18-673F-4299-93FA-1CC9D4550458}"/>
          </ac:spMkLst>
        </pc:spChg>
        <pc:spChg chg="mod">
          <ac:chgData name="Manly Luscombe" userId="d66a401e1e7a39bf" providerId="LiveId" clId="{57D4388F-2E2F-4360-B2AC-BAF5EDA94AC2}" dt="2021-08-30T22:58:35.502" v="2" actId="207"/>
          <ac:spMkLst>
            <pc:docMk/>
            <pc:sldMk cId="3475474015" sldId="256"/>
            <ac:spMk id="3" creationId="{986920EB-F10A-4783-AC8B-DBD6D314D972}"/>
          </ac:spMkLst>
        </pc:spChg>
      </pc:sldChg>
      <pc:sldChg chg="modSp mod">
        <pc:chgData name="Manly Luscombe" userId="d66a401e1e7a39bf" providerId="LiveId" clId="{57D4388F-2E2F-4360-B2AC-BAF5EDA94AC2}" dt="2021-08-30T22:59:55.486" v="28" actId="5793"/>
        <pc:sldMkLst>
          <pc:docMk/>
          <pc:sldMk cId="1799086266" sldId="277"/>
        </pc:sldMkLst>
        <pc:spChg chg="mod">
          <ac:chgData name="Manly Luscombe" userId="d66a401e1e7a39bf" providerId="LiveId" clId="{57D4388F-2E2F-4360-B2AC-BAF5EDA94AC2}" dt="2021-08-30T22:59:55.486" v="28" actId="5793"/>
          <ac:spMkLst>
            <pc:docMk/>
            <pc:sldMk cId="1799086266" sldId="277"/>
            <ac:spMk id="3" creationId="{28396B5C-6C6D-46CF-B0AA-DC48B6ED5C7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1449A-F345-498C-BA46-7C91D16177E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3E617AF-EB94-4B73-B711-692620585E8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0E87C2A-8030-4F0B-8417-CBF7DEFC2C16}"/>
              </a:ext>
            </a:extLst>
          </p:cNvPr>
          <p:cNvSpPr>
            <a:spLocks noGrp="1"/>
          </p:cNvSpPr>
          <p:nvPr>
            <p:ph type="dt" sz="half" idx="10"/>
          </p:nvPr>
        </p:nvSpPr>
        <p:spPr/>
        <p:txBody>
          <a:bodyPr/>
          <a:lstStyle/>
          <a:p>
            <a:fld id="{C46487B8-4305-4D6D-9479-CFE03F027DB5}" type="datetimeFigureOut">
              <a:rPr lang="en-US" smtClean="0"/>
              <a:t>8/30/2021</a:t>
            </a:fld>
            <a:endParaRPr lang="en-US"/>
          </a:p>
        </p:txBody>
      </p:sp>
      <p:sp>
        <p:nvSpPr>
          <p:cNvPr id="5" name="Footer Placeholder 4">
            <a:extLst>
              <a:ext uri="{FF2B5EF4-FFF2-40B4-BE49-F238E27FC236}">
                <a16:creationId xmlns:a16="http://schemas.microsoft.com/office/drawing/2014/main" id="{8EA54D09-744F-4E42-B0F6-3660EBE6FB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198012-892B-479C-B2D5-27B220BF04C1}"/>
              </a:ext>
            </a:extLst>
          </p:cNvPr>
          <p:cNvSpPr>
            <a:spLocks noGrp="1"/>
          </p:cNvSpPr>
          <p:nvPr>
            <p:ph type="sldNum" sz="quarter" idx="12"/>
          </p:nvPr>
        </p:nvSpPr>
        <p:spPr/>
        <p:txBody>
          <a:bodyPr/>
          <a:lstStyle/>
          <a:p>
            <a:fld id="{23DE7B6C-0425-4182-B5B3-D5F9C22F0A4F}" type="slidenum">
              <a:rPr lang="en-US" smtClean="0"/>
              <a:t>‹#›</a:t>
            </a:fld>
            <a:endParaRPr lang="en-US"/>
          </a:p>
        </p:txBody>
      </p:sp>
    </p:spTree>
    <p:extLst>
      <p:ext uri="{BB962C8B-B14F-4D97-AF65-F5344CB8AC3E}">
        <p14:creationId xmlns:p14="http://schemas.microsoft.com/office/powerpoint/2010/main" val="781508003"/>
      </p:ext>
    </p:extLst>
  </p:cSld>
  <p:clrMapOvr>
    <a:masterClrMapping/>
  </p:clrMapOvr>
  <mc:AlternateContent xmlns:mc="http://schemas.openxmlformats.org/markup-compatibility/2006">
    <mc:Choice xmlns:p14="http://schemas.microsoft.com/office/powerpoint/2010/main" Requires="p14">
      <p:transition spd="slow" p14:dur="1300">
        <p14:pan dir="d"/>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B272C-7D56-4CB1-851C-3955972D160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84153D9-CC34-4B23-9398-46FB4980AA8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D237D1-2765-419C-8522-7CB3A9088506}"/>
              </a:ext>
            </a:extLst>
          </p:cNvPr>
          <p:cNvSpPr>
            <a:spLocks noGrp="1"/>
          </p:cNvSpPr>
          <p:nvPr>
            <p:ph type="dt" sz="half" idx="10"/>
          </p:nvPr>
        </p:nvSpPr>
        <p:spPr/>
        <p:txBody>
          <a:bodyPr/>
          <a:lstStyle/>
          <a:p>
            <a:fld id="{C46487B8-4305-4D6D-9479-CFE03F027DB5}" type="datetimeFigureOut">
              <a:rPr lang="en-US" smtClean="0"/>
              <a:t>8/30/2021</a:t>
            </a:fld>
            <a:endParaRPr lang="en-US"/>
          </a:p>
        </p:txBody>
      </p:sp>
      <p:sp>
        <p:nvSpPr>
          <p:cNvPr id="5" name="Footer Placeholder 4">
            <a:extLst>
              <a:ext uri="{FF2B5EF4-FFF2-40B4-BE49-F238E27FC236}">
                <a16:creationId xmlns:a16="http://schemas.microsoft.com/office/drawing/2014/main" id="{DE43CECD-F5DE-4E66-8289-E3A48AF45D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8AF862-698B-4E90-8C24-42A9EFC768B7}"/>
              </a:ext>
            </a:extLst>
          </p:cNvPr>
          <p:cNvSpPr>
            <a:spLocks noGrp="1"/>
          </p:cNvSpPr>
          <p:nvPr>
            <p:ph type="sldNum" sz="quarter" idx="12"/>
          </p:nvPr>
        </p:nvSpPr>
        <p:spPr/>
        <p:txBody>
          <a:bodyPr/>
          <a:lstStyle/>
          <a:p>
            <a:fld id="{23DE7B6C-0425-4182-B5B3-D5F9C22F0A4F}" type="slidenum">
              <a:rPr lang="en-US" smtClean="0"/>
              <a:t>‹#›</a:t>
            </a:fld>
            <a:endParaRPr lang="en-US"/>
          </a:p>
        </p:txBody>
      </p:sp>
    </p:spTree>
    <p:extLst>
      <p:ext uri="{BB962C8B-B14F-4D97-AF65-F5344CB8AC3E}">
        <p14:creationId xmlns:p14="http://schemas.microsoft.com/office/powerpoint/2010/main" val="1765952434"/>
      </p:ext>
    </p:extLst>
  </p:cSld>
  <p:clrMapOvr>
    <a:masterClrMapping/>
  </p:clrMapOvr>
  <mc:AlternateContent xmlns:mc="http://schemas.openxmlformats.org/markup-compatibility/2006">
    <mc:Choice xmlns:p14="http://schemas.microsoft.com/office/powerpoint/2010/main" Requires="p14">
      <p:transition spd="slow" p14:dur="1300">
        <p14:pan dir="d"/>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AD22125-114D-49E5-8848-ADA531EC162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FE4CD22-E6FD-402E-86FF-5849D0331E3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593A98-1841-4448-AA6A-09246A0A882B}"/>
              </a:ext>
            </a:extLst>
          </p:cNvPr>
          <p:cNvSpPr>
            <a:spLocks noGrp="1"/>
          </p:cNvSpPr>
          <p:nvPr>
            <p:ph type="dt" sz="half" idx="10"/>
          </p:nvPr>
        </p:nvSpPr>
        <p:spPr/>
        <p:txBody>
          <a:bodyPr/>
          <a:lstStyle/>
          <a:p>
            <a:fld id="{C46487B8-4305-4D6D-9479-CFE03F027DB5}" type="datetimeFigureOut">
              <a:rPr lang="en-US" smtClean="0"/>
              <a:t>8/30/2021</a:t>
            </a:fld>
            <a:endParaRPr lang="en-US"/>
          </a:p>
        </p:txBody>
      </p:sp>
      <p:sp>
        <p:nvSpPr>
          <p:cNvPr id="5" name="Footer Placeholder 4">
            <a:extLst>
              <a:ext uri="{FF2B5EF4-FFF2-40B4-BE49-F238E27FC236}">
                <a16:creationId xmlns:a16="http://schemas.microsoft.com/office/drawing/2014/main" id="{187BB6C2-EF66-4768-B74F-93FB640B2D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73A528-6258-4076-A858-C5010A96C4A9}"/>
              </a:ext>
            </a:extLst>
          </p:cNvPr>
          <p:cNvSpPr>
            <a:spLocks noGrp="1"/>
          </p:cNvSpPr>
          <p:nvPr>
            <p:ph type="sldNum" sz="quarter" idx="12"/>
          </p:nvPr>
        </p:nvSpPr>
        <p:spPr/>
        <p:txBody>
          <a:bodyPr/>
          <a:lstStyle/>
          <a:p>
            <a:fld id="{23DE7B6C-0425-4182-B5B3-D5F9C22F0A4F}" type="slidenum">
              <a:rPr lang="en-US" smtClean="0"/>
              <a:t>‹#›</a:t>
            </a:fld>
            <a:endParaRPr lang="en-US"/>
          </a:p>
        </p:txBody>
      </p:sp>
    </p:spTree>
    <p:extLst>
      <p:ext uri="{BB962C8B-B14F-4D97-AF65-F5344CB8AC3E}">
        <p14:creationId xmlns:p14="http://schemas.microsoft.com/office/powerpoint/2010/main" val="1635147987"/>
      </p:ext>
    </p:extLst>
  </p:cSld>
  <p:clrMapOvr>
    <a:masterClrMapping/>
  </p:clrMapOvr>
  <mc:AlternateContent xmlns:mc="http://schemas.openxmlformats.org/markup-compatibility/2006">
    <mc:Choice xmlns:p14="http://schemas.microsoft.com/office/powerpoint/2010/main" Requires="p14">
      <p:transition spd="slow" p14:dur="1300">
        <p14:pan dir="d"/>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A8C51-33A2-4843-AC73-11679188DBB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46007E-9BB0-4A74-8456-1330D3E283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9F68F3-6B28-4091-AEB8-7C0251A7684A}"/>
              </a:ext>
            </a:extLst>
          </p:cNvPr>
          <p:cNvSpPr>
            <a:spLocks noGrp="1"/>
          </p:cNvSpPr>
          <p:nvPr>
            <p:ph type="dt" sz="half" idx="10"/>
          </p:nvPr>
        </p:nvSpPr>
        <p:spPr/>
        <p:txBody>
          <a:bodyPr/>
          <a:lstStyle/>
          <a:p>
            <a:fld id="{C46487B8-4305-4D6D-9479-CFE03F027DB5}" type="datetimeFigureOut">
              <a:rPr lang="en-US" smtClean="0"/>
              <a:t>8/30/2021</a:t>
            </a:fld>
            <a:endParaRPr lang="en-US"/>
          </a:p>
        </p:txBody>
      </p:sp>
      <p:sp>
        <p:nvSpPr>
          <p:cNvPr id="5" name="Footer Placeholder 4">
            <a:extLst>
              <a:ext uri="{FF2B5EF4-FFF2-40B4-BE49-F238E27FC236}">
                <a16:creationId xmlns:a16="http://schemas.microsoft.com/office/drawing/2014/main" id="{61B09714-B18E-427D-A834-883CB32023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E9541B-86DE-4E3A-8F41-F6CB4DC00ABC}"/>
              </a:ext>
            </a:extLst>
          </p:cNvPr>
          <p:cNvSpPr>
            <a:spLocks noGrp="1"/>
          </p:cNvSpPr>
          <p:nvPr>
            <p:ph type="sldNum" sz="quarter" idx="12"/>
          </p:nvPr>
        </p:nvSpPr>
        <p:spPr/>
        <p:txBody>
          <a:bodyPr/>
          <a:lstStyle/>
          <a:p>
            <a:fld id="{23DE7B6C-0425-4182-B5B3-D5F9C22F0A4F}" type="slidenum">
              <a:rPr lang="en-US" smtClean="0"/>
              <a:t>‹#›</a:t>
            </a:fld>
            <a:endParaRPr lang="en-US"/>
          </a:p>
        </p:txBody>
      </p:sp>
    </p:spTree>
    <p:extLst>
      <p:ext uri="{BB962C8B-B14F-4D97-AF65-F5344CB8AC3E}">
        <p14:creationId xmlns:p14="http://schemas.microsoft.com/office/powerpoint/2010/main" val="1048421180"/>
      </p:ext>
    </p:extLst>
  </p:cSld>
  <p:clrMapOvr>
    <a:masterClrMapping/>
  </p:clrMapOvr>
  <mc:AlternateContent xmlns:mc="http://schemas.openxmlformats.org/markup-compatibility/2006">
    <mc:Choice xmlns:p14="http://schemas.microsoft.com/office/powerpoint/2010/main" Requires="p14">
      <p:transition spd="slow" p14:dur="1300">
        <p14:pan dir="d"/>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D0A4E-F33E-45A3-AA5A-794DB89401B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44A110E-1375-493B-AB84-AE2DDFFCF6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FD217C5-53CD-4DB2-97EB-35DCF7E8FC8F}"/>
              </a:ext>
            </a:extLst>
          </p:cNvPr>
          <p:cNvSpPr>
            <a:spLocks noGrp="1"/>
          </p:cNvSpPr>
          <p:nvPr>
            <p:ph type="dt" sz="half" idx="10"/>
          </p:nvPr>
        </p:nvSpPr>
        <p:spPr/>
        <p:txBody>
          <a:bodyPr/>
          <a:lstStyle/>
          <a:p>
            <a:fld id="{C46487B8-4305-4D6D-9479-CFE03F027DB5}" type="datetimeFigureOut">
              <a:rPr lang="en-US" smtClean="0"/>
              <a:t>8/30/2021</a:t>
            </a:fld>
            <a:endParaRPr lang="en-US"/>
          </a:p>
        </p:txBody>
      </p:sp>
      <p:sp>
        <p:nvSpPr>
          <p:cNvPr id="5" name="Footer Placeholder 4">
            <a:extLst>
              <a:ext uri="{FF2B5EF4-FFF2-40B4-BE49-F238E27FC236}">
                <a16:creationId xmlns:a16="http://schemas.microsoft.com/office/drawing/2014/main" id="{DB50A186-0B8D-4AD1-A5F3-131DFAB0E7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6F404C-AE7E-4451-83DB-C49F9709E450}"/>
              </a:ext>
            </a:extLst>
          </p:cNvPr>
          <p:cNvSpPr>
            <a:spLocks noGrp="1"/>
          </p:cNvSpPr>
          <p:nvPr>
            <p:ph type="sldNum" sz="quarter" idx="12"/>
          </p:nvPr>
        </p:nvSpPr>
        <p:spPr/>
        <p:txBody>
          <a:bodyPr/>
          <a:lstStyle/>
          <a:p>
            <a:fld id="{23DE7B6C-0425-4182-B5B3-D5F9C22F0A4F}" type="slidenum">
              <a:rPr lang="en-US" smtClean="0"/>
              <a:t>‹#›</a:t>
            </a:fld>
            <a:endParaRPr lang="en-US"/>
          </a:p>
        </p:txBody>
      </p:sp>
    </p:spTree>
    <p:extLst>
      <p:ext uri="{BB962C8B-B14F-4D97-AF65-F5344CB8AC3E}">
        <p14:creationId xmlns:p14="http://schemas.microsoft.com/office/powerpoint/2010/main" val="2331255697"/>
      </p:ext>
    </p:extLst>
  </p:cSld>
  <p:clrMapOvr>
    <a:masterClrMapping/>
  </p:clrMapOvr>
  <mc:AlternateContent xmlns:mc="http://schemas.openxmlformats.org/markup-compatibility/2006">
    <mc:Choice xmlns:p14="http://schemas.microsoft.com/office/powerpoint/2010/main" Requires="p14">
      <p:transition spd="slow" p14:dur="1300">
        <p14:pan dir="d"/>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F9C57-4BF0-41F3-9FED-572F6BF68A1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8BF3E69-B8C7-4949-A0AD-D3BBDA55431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C7A818D-BC97-4AE2-9AF2-47FAB8E5B23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DE250BF-7C7A-441A-9847-5A24CE1EC83C}"/>
              </a:ext>
            </a:extLst>
          </p:cNvPr>
          <p:cNvSpPr>
            <a:spLocks noGrp="1"/>
          </p:cNvSpPr>
          <p:nvPr>
            <p:ph type="dt" sz="half" idx="10"/>
          </p:nvPr>
        </p:nvSpPr>
        <p:spPr/>
        <p:txBody>
          <a:bodyPr/>
          <a:lstStyle/>
          <a:p>
            <a:fld id="{C46487B8-4305-4D6D-9479-CFE03F027DB5}" type="datetimeFigureOut">
              <a:rPr lang="en-US" smtClean="0"/>
              <a:t>8/30/2021</a:t>
            </a:fld>
            <a:endParaRPr lang="en-US"/>
          </a:p>
        </p:txBody>
      </p:sp>
      <p:sp>
        <p:nvSpPr>
          <p:cNvPr id="6" name="Footer Placeholder 5">
            <a:extLst>
              <a:ext uri="{FF2B5EF4-FFF2-40B4-BE49-F238E27FC236}">
                <a16:creationId xmlns:a16="http://schemas.microsoft.com/office/drawing/2014/main" id="{385572A0-49D2-4D7C-B122-D346B81963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65C8DF-67FE-41D6-A078-63E913561A5A}"/>
              </a:ext>
            </a:extLst>
          </p:cNvPr>
          <p:cNvSpPr>
            <a:spLocks noGrp="1"/>
          </p:cNvSpPr>
          <p:nvPr>
            <p:ph type="sldNum" sz="quarter" idx="12"/>
          </p:nvPr>
        </p:nvSpPr>
        <p:spPr/>
        <p:txBody>
          <a:bodyPr/>
          <a:lstStyle/>
          <a:p>
            <a:fld id="{23DE7B6C-0425-4182-B5B3-D5F9C22F0A4F}" type="slidenum">
              <a:rPr lang="en-US" smtClean="0"/>
              <a:t>‹#›</a:t>
            </a:fld>
            <a:endParaRPr lang="en-US"/>
          </a:p>
        </p:txBody>
      </p:sp>
    </p:spTree>
    <p:extLst>
      <p:ext uri="{BB962C8B-B14F-4D97-AF65-F5344CB8AC3E}">
        <p14:creationId xmlns:p14="http://schemas.microsoft.com/office/powerpoint/2010/main" val="2734565814"/>
      </p:ext>
    </p:extLst>
  </p:cSld>
  <p:clrMapOvr>
    <a:masterClrMapping/>
  </p:clrMapOvr>
  <mc:AlternateContent xmlns:mc="http://schemas.openxmlformats.org/markup-compatibility/2006">
    <mc:Choice xmlns:p14="http://schemas.microsoft.com/office/powerpoint/2010/main" Requires="p14">
      <p:transition spd="slow" p14:dur="1300">
        <p14:pan dir="d"/>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4D451-2E7C-4158-BDAE-BEA77F60CAB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795AF4D-9112-46DC-9A82-C5465CF427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58930F3-8C76-4C0A-B996-7A4676A7128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83F8A76-FCF1-47B7-A57D-E179F662C3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C01437-73F8-4580-AFC4-F2EBEB37717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41EFCD0-4929-488F-A87D-F3BD0CA5CC84}"/>
              </a:ext>
            </a:extLst>
          </p:cNvPr>
          <p:cNvSpPr>
            <a:spLocks noGrp="1"/>
          </p:cNvSpPr>
          <p:nvPr>
            <p:ph type="dt" sz="half" idx="10"/>
          </p:nvPr>
        </p:nvSpPr>
        <p:spPr/>
        <p:txBody>
          <a:bodyPr/>
          <a:lstStyle/>
          <a:p>
            <a:fld id="{C46487B8-4305-4D6D-9479-CFE03F027DB5}" type="datetimeFigureOut">
              <a:rPr lang="en-US" smtClean="0"/>
              <a:t>8/30/2021</a:t>
            </a:fld>
            <a:endParaRPr lang="en-US"/>
          </a:p>
        </p:txBody>
      </p:sp>
      <p:sp>
        <p:nvSpPr>
          <p:cNvPr id="8" name="Footer Placeholder 7">
            <a:extLst>
              <a:ext uri="{FF2B5EF4-FFF2-40B4-BE49-F238E27FC236}">
                <a16:creationId xmlns:a16="http://schemas.microsoft.com/office/drawing/2014/main" id="{8F3AAE99-ED96-42BA-A83D-87D4BDACD56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33AFCA8-8072-47B8-ACA9-A1DA1AE042D5}"/>
              </a:ext>
            </a:extLst>
          </p:cNvPr>
          <p:cNvSpPr>
            <a:spLocks noGrp="1"/>
          </p:cNvSpPr>
          <p:nvPr>
            <p:ph type="sldNum" sz="quarter" idx="12"/>
          </p:nvPr>
        </p:nvSpPr>
        <p:spPr/>
        <p:txBody>
          <a:bodyPr/>
          <a:lstStyle/>
          <a:p>
            <a:fld id="{23DE7B6C-0425-4182-B5B3-D5F9C22F0A4F}" type="slidenum">
              <a:rPr lang="en-US" smtClean="0"/>
              <a:t>‹#›</a:t>
            </a:fld>
            <a:endParaRPr lang="en-US"/>
          </a:p>
        </p:txBody>
      </p:sp>
    </p:spTree>
    <p:extLst>
      <p:ext uri="{BB962C8B-B14F-4D97-AF65-F5344CB8AC3E}">
        <p14:creationId xmlns:p14="http://schemas.microsoft.com/office/powerpoint/2010/main" val="1779829353"/>
      </p:ext>
    </p:extLst>
  </p:cSld>
  <p:clrMapOvr>
    <a:masterClrMapping/>
  </p:clrMapOvr>
  <mc:AlternateContent xmlns:mc="http://schemas.openxmlformats.org/markup-compatibility/2006">
    <mc:Choice xmlns:p14="http://schemas.microsoft.com/office/powerpoint/2010/main" Requires="p14">
      <p:transition spd="slow" p14:dur="1300">
        <p14:pan dir="d"/>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4EF48-5097-49B8-BB69-E6B1D901878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7D060E5-59E4-48D3-9053-F166A93D66F3}"/>
              </a:ext>
            </a:extLst>
          </p:cNvPr>
          <p:cNvSpPr>
            <a:spLocks noGrp="1"/>
          </p:cNvSpPr>
          <p:nvPr>
            <p:ph type="dt" sz="half" idx="10"/>
          </p:nvPr>
        </p:nvSpPr>
        <p:spPr/>
        <p:txBody>
          <a:bodyPr/>
          <a:lstStyle/>
          <a:p>
            <a:fld id="{C46487B8-4305-4D6D-9479-CFE03F027DB5}" type="datetimeFigureOut">
              <a:rPr lang="en-US" smtClean="0"/>
              <a:t>8/30/2021</a:t>
            </a:fld>
            <a:endParaRPr lang="en-US"/>
          </a:p>
        </p:txBody>
      </p:sp>
      <p:sp>
        <p:nvSpPr>
          <p:cNvPr id="4" name="Footer Placeholder 3">
            <a:extLst>
              <a:ext uri="{FF2B5EF4-FFF2-40B4-BE49-F238E27FC236}">
                <a16:creationId xmlns:a16="http://schemas.microsoft.com/office/drawing/2014/main" id="{84BD4AFD-1D4A-4851-B303-E63948C70CF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ABD62F8-E3E6-4023-9662-20F60BE2E41C}"/>
              </a:ext>
            </a:extLst>
          </p:cNvPr>
          <p:cNvSpPr>
            <a:spLocks noGrp="1"/>
          </p:cNvSpPr>
          <p:nvPr>
            <p:ph type="sldNum" sz="quarter" idx="12"/>
          </p:nvPr>
        </p:nvSpPr>
        <p:spPr/>
        <p:txBody>
          <a:bodyPr/>
          <a:lstStyle/>
          <a:p>
            <a:fld id="{23DE7B6C-0425-4182-B5B3-D5F9C22F0A4F}" type="slidenum">
              <a:rPr lang="en-US" smtClean="0"/>
              <a:t>‹#›</a:t>
            </a:fld>
            <a:endParaRPr lang="en-US"/>
          </a:p>
        </p:txBody>
      </p:sp>
    </p:spTree>
    <p:extLst>
      <p:ext uri="{BB962C8B-B14F-4D97-AF65-F5344CB8AC3E}">
        <p14:creationId xmlns:p14="http://schemas.microsoft.com/office/powerpoint/2010/main" val="1204898134"/>
      </p:ext>
    </p:extLst>
  </p:cSld>
  <p:clrMapOvr>
    <a:masterClrMapping/>
  </p:clrMapOvr>
  <mc:AlternateContent xmlns:mc="http://schemas.openxmlformats.org/markup-compatibility/2006">
    <mc:Choice xmlns:p14="http://schemas.microsoft.com/office/powerpoint/2010/main" Requires="p14">
      <p:transition spd="slow" p14:dur="1300">
        <p14:pan dir="d"/>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FA3A483-A440-40ED-BC93-4BF68A120204}"/>
              </a:ext>
            </a:extLst>
          </p:cNvPr>
          <p:cNvSpPr>
            <a:spLocks noGrp="1"/>
          </p:cNvSpPr>
          <p:nvPr>
            <p:ph type="dt" sz="half" idx="10"/>
          </p:nvPr>
        </p:nvSpPr>
        <p:spPr/>
        <p:txBody>
          <a:bodyPr/>
          <a:lstStyle/>
          <a:p>
            <a:fld id="{C46487B8-4305-4D6D-9479-CFE03F027DB5}" type="datetimeFigureOut">
              <a:rPr lang="en-US" smtClean="0"/>
              <a:t>8/30/2021</a:t>
            </a:fld>
            <a:endParaRPr lang="en-US"/>
          </a:p>
        </p:txBody>
      </p:sp>
      <p:sp>
        <p:nvSpPr>
          <p:cNvPr id="3" name="Footer Placeholder 2">
            <a:extLst>
              <a:ext uri="{FF2B5EF4-FFF2-40B4-BE49-F238E27FC236}">
                <a16:creationId xmlns:a16="http://schemas.microsoft.com/office/drawing/2014/main" id="{8443DDD6-F880-46FB-A772-C4DB74ED8E3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17B3CAA-9A74-4D7C-A326-44D421240A5D}"/>
              </a:ext>
            </a:extLst>
          </p:cNvPr>
          <p:cNvSpPr>
            <a:spLocks noGrp="1"/>
          </p:cNvSpPr>
          <p:nvPr>
            <p:ph type="sldNum" sz="quarter" idx="12"/>
          </p:nvPr>
        </p:nvSpPr>
        <p:spPr/>
        <p:txBody>
          <a:bodyPr/>
          <a:lstStyle/>
          <a:p>
            <a:fld id="{23DE7B6C-0425-4182-B5B3-D5F9C22F0A4F}" type="slidenum">
              <a:rPr lang="en-US" smtClean="0"/>
              <a:t>‹#›</a:t>
            </a:fld>
            <a:endParaRPr lang="en-US"/>
          </a:p>
        </p:txBody>
      </p:sp>
    </p:spTree>
    <p:extLst>
      <p:ext uri="{BB962C8B-B14F-4D97-AF65-F5344CB8AC3E}">
        <p14:creationId xmlns:p14="http://schemas.microsoft.com/office/powerpoint/2010/main" val="3998537752"/>
      </p:ext>
    </p:extLst>
  </p:cSld>
  <p:clrMapOvr>
    <a:masterClrMapping/>
  </p:clrMapOvr>
  <mc:AlternateContent xmlns:mc="http://schemas.openxmlformats.org/markup-compatibility/2006">
    <mc:Choice xmlns:p14="http://schemas.microsoft.com/office/powerpoint/2010/main" Requires="p14">
      <p:transition spd="slow" p14:dur="1300">
        <p14:pan dir="d"/>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5126B-6FF5-451B-ADA6-EC4A4DA474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7A1681-FBC7-4CF1-AFD1-5F20426DD7A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B9CCC5-5ADB-4B88-8618-D2034C25E2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B1BC50-0D4F-45D2-B75D-7D8E4BA4BD0F}"/>
              </a:ext>
            </a:extLst>
          </p:cNvPr>
          <p:cNvSpPr>
            <a:spLocks noGrp="1"/>
          </p:cNvSpPr>
          <p:nvPr>
            <p:ph type="dt" sz="half" idx="10"/>
          </p:nvPr>
        </p:nvSpPr>
        <p:spPr/>
        <p:txBody>
          <a:bodyPr/>
          <a:lstStyle/>
          <a:p>
            <a:fld id="{C46487B8-4305-4D6D-9479-CFE03F027DB5}" type="datetimeFigureOut">
              <a:rPr lang="en-US" smtClean="0"/>
              <a:t>8/30/2021</a:t>
            </a:fld>
            <a:endParaRPr lang="en-US"/>
          </a:p>
        </p:txBody>
      </p:sp>
      <p:sp>
        <p:nvSpPr>
          <p:cNvPr id="6" name="Footer Placeholder 5">
            <a:extLst>
              <a:ext uri="{FF2B5EF4-FFF2-40B4-BE49-F238E27FC236}">
                <a16:creationId xmlns:a16="http://schemas.microsoft.com/office/drawing/2014/main" id="{F299B0EB-03A8-497C-98E0-B1BC2289B7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3F3B71-B059-4359-A7BE-31DF09163AF6}"/>
              </a:ext>
            </a:extLst>
          </p:cNvPr>
          <p:cNvSpPr>
            <a:spLocks noGrp="1"/>
          </p:cNvSpPr>
          <p:nvPr>
            <p:ph type="sldNum" sz="quarter" idx="12"/>
          </p:nvPr>
        </p:nvSpPr>
        <p:spPr/>
        <p:txBody>
          <a:bodyPr/>
          <a:lstStyle/>
          <a:p>
            <a:fld id="{23DE7B6C-0425-4182-B5B3-D5F9C22F0A4F}" type="slidenum">
              <a:rPr lang="en-US" smtClean="0"/>
              <a:t>‹#›</a:t>
            </a:fld>
            <a:endParaRPr lang="en-US"/>
          </a:p>
        </p:txBody>
      </p:sp>
    </p:spTree>
    <p:extLst>
      <p:ext uri="{BB962C8B-B14F-4D97-AF65-F5344CB8AC3E}">
        <p14:creationId xmlns:p14="http://schemas.microsoft.com/office/powerpoint/2010/main" val="2490921714"/>
      </p:ext>
    </p:extLst>
  </p:cSld>
  <p:clrMapOvr>
    <a:masterClrMapping/>
  </p:clrMapOvr>
  <mc:AlternateContent xmlns:mc="http://schemas.openxmlformats.org/markup-compatibility/2006">
    <mc:Choice xmlns:p14="http://schemas.microsoft.com/office/powerpoint/2010/main" Requires="p14">
      <p:transition spd="slow" p14:dur="1300">
        <p14:pan dir="d"/>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7C10A-E091-499E-88FD-EEA1305058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691F942-84C6-4E1C-904A-FB5710E62B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C5796FD-4544-4487-957D-090097D646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83FF29-D7CB-4ADF-8704-14D8127A13AB}"/>
              </a:ext>
            </a:extLst>
          </p:cNvPr>
          <p:cNvSpPr>
            <a:spLocks noGrp="1"/>
          </p:cNvSpPr>
          <p:nvPr>
            <p:ph type="dt" sz="half" idx="10"/>
          </p:nvPr>
        </p:nvSpPr>
        <p:spPr/>
        <p:txBody>
          <a:bodyPr/>
          <a:lstStyle/>
          <a:p>
            <a:fld id="{C46487B8-4305-4D6D-9479-CFE03F027DB5}" type="datetimeFigureOut">
              <a:rPr lang="en-US" smtClean="0"/>
              <a:t>8/30/2021</a:t>
            </a:fld>
            <a:endParaRPr lang="en-US"/>
          </a:p>
        </p:txBody>
      </p:sp>
      <p:sp>
        <p:nvSpPr>
          <p:cNvPr id="6" name="Footer Placeholder 5">
            <a:extLst>
              <a:ext uri="{FF2B5EF4-FFF2-40B4-BE49-F238E27FC236}">
                <a16:creationId xmlns:a16="http://schemas.microsoft.com/office/drawing/2014/main" id="{E48F1C4F-5A73-4BEF-8113-05C39CD32F6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3CC7B4-2037-4479-B258-76BC4F715BC7}"/>
              </a:ext>
            </a:extLst>
          </p:cNvPr>
          <p:cNvSpPr>
            <a:spLocks noGrp="1"/>
          </p:cNvSpPr>
          <p:nvPr>
            <p:ph type="sldNum" sz="quarter" idx="12"/>
          </p:nvPr>
        </p:nvSpPr>
        <p:spPr/>
        <p:txBody>
          <a:bodyPr/>
          <a:lstStyle/>
          <a:p>
            <a:fld id="{23DE7B6C-0425-4182-B5B3-D5F9C22F0A4F}" type="slidenum">
              <a:rPr lang="en-US" smtClean="0"/>
              <a:t>‹#›</a:t>
            </a:fld>
            <a:endParaRPr lang="en-US"/>
          </a:p>
        </p:txBody>
      </p:sp>
    </p:spTree>
    <p:extLst>
      <p:ext uri="{BB962C8B-B14F-4D97-AF65-F5344CB8AC3E}">
        <p14:creationId xmlns:p14="http://schemas.microsoft.com/office/powerpoint/2010/main" val="1783881600"/>
      </p:ext>
    </p:extLst>
  </p:cSld>
  <p:clrMapOvr>
    <a:masterClrMapping/>
  </p:clrMapOvr>
  <mc:AlternateContent xmlns:mc="http://schemas.openxmlformats.org/markup-compatibility/2006">
    <mc:Choice xmlns:p14="http://schemas.microsoft.com/office/powerpoint/2010/main" Requires="p14">
      <p:transition spd="slow" p14:dur="1300">
        <p14:pan dir="d"/>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CF85BF-9C43-4AEF-A40A-0124001E13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E776303-8916-4027-AE85-26911B5DCD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FA9CD5-7B45-4EBB-B05C-E5B8B07082E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6487B8-4305-4D6D-9479-CFE03F027DB5}" type="datetimeFigureOut">
              <a:rPr lang="en-US" smtClean="0"/>
              <a:t>8/30/2021</a:t>
            </a:fld>
            <a:endParaRPr lang="en-US"/>
          </a:p>
        </p:txBody>
      </p:sp>
      <p:sp>
        <p:nvSpPr>
          <p:cNvPr id="5" name="Footer Placeholder 4">
            <a:extLst>
              <a:ext uri="{FF2B5EF4-FFF2-40B4-BE49-F238E27FC236}">
                <a16:creationId xmlns:a16="http://schemas.microsoft.com/office/drawing/2014/main" id="{ED7BEB5A-4B44-4306-8B04-543A2392A7D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2B2BAA2-4D53-4CE7-BC77-84861CDE2C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DE7B6C-0425-4182-B5B3-D5F9C22F0A4F}" type="slidenum">
              <a:rPr lang="en-US" smtClean="0"/>
              <a:t>‹#›</a:t>
            </a:fld>
            <a:endParaRPr lang="en-US"/>
          </a:p>
        </p:txBody>
      </p:sp>
    </p:spTree>
    <p:extLst>
      <p:ext uri="{BB962C8B-B14F-4D97-AF65-F5344CB8AC3E}">
        <p14:creationId xmlns:p14="http://schemas.microsoft.com/office/powerpoint/2010/main" val="24289935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1300">
        <p14:pan dir="d"/>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A9A18-673F-4299-93FA-1CC9D4550458}"/>
              </a:ext>
            </a:extLst>
          </p:cNvPr>
          <p:cNvSpPr>
            <a:spLocks noGrp="1"/>
          </p:cNvSpPr>
          <p:nvPr>
            <p:ph type="ctrTitle"/>
          </p:nvPr>
        </p:nvSpPr>
        <p:spPr/>
        <p:txBody>
          <a:bodyPr/>
          <a:lstStyle/>
          <a:p>
            <a:r>
              <a:rPr lang="en-US" dirty="0">
                <a:solidFill>
                  <a:schemeClr val="bg1"/>
                </a:solidFill>
              </a:rPr>
              <a:t>Focus on Communion</a:t>
            </a:r>
          </a:p>
        </p:txBody>
      </p:sp>
      <p:sp>
        <p:nvSpPr>
          <p:cNvPr id="3" name="Subtitle 2">
            <a:extLst>
              <a:ext uri="{FF2B5EF4-FFF2-40B4-BE49-F238E27FC236}">
                <a16:creationId xmlns:a16="http://schemas.microsoft.com/office/drawing/2014/main" id="{986920EB-F10A-4783-AC8B-DBD6D314D972}"/>
              </a:ext>
            </a:extLst>
          </p:cNvPr>
          <p:cNvSpPr>
            <a:spLocks noGrp="1"/>
          </p:cNvSpPr>
          <p:nvPr>
            <p:ph type="subTitle" idx="1"/>
          </p:nvPr>
        </p:nvSpPr>
        <p:spPr/>
        <p:txBody>
          <a:bodyPr>
            <a:normAutofit/>
          </a:bodyPr>
          <a:lstStyle/>
          <a:p>
            <a:r>
              <a:rPr lang="en-US" sz="3600" dirty="0">
                <a:solidFill>
                  <a:schemeClr val="bg1"/>
                </a:solidFill>
              </a:rPr>
              <a:t>This morning the entire worship service will focus on communion.</a:t>
            </a:r>
          </a:p>
        </p:txBody>
      </p:sp>
      <p:pic>
        <p:nvPicPr>
          <p:cNvPr id="1026" name="Picture 2" descr="What is Communion? It's Meaning and Symbolism Explained">
            <a:extLst>
              <a:ext uri="{FF2B5EF4-FFF2-40B4-BE49-F238E27FC236}">
                <a16:creationId xmlns:a16="http://schemas.microsoft.com/office/drawing/2014/main" id="{4E498FEC-675E-4915-8B90-7A0214C343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168" y="0"/>
            <a:ext cx="4777664" cy="250404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3AF57866-95F5-49B6-ACC6-03797A473B5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528526"/>
            <a:ext cx="3404382" cy="2265461"/>
          </a:xfrm>
          <a:prstGeom prst="rect">
            <a:avLst/>
          </a:prstGeom>
        </p:spPr>
      </p:pic>
      <p:pic>
        <p:nvPicPr>
          <p:cNvPr id="7" name="Picture 6">
            <a:extLst>
              <a:ext uri="{FF2B5EF4-FFF2-40B4-BE49-F238E27FC236}">
                <a16:creationId xmlns:a16="http://schemas.microsoft.com/office/drawing/2014/main" id="{862FC94C-0724-410E-9331-5CE3F87054F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87619" y="4528526"/>
            <a:ext cx="3404382" cy="2265461"/>
          </a:xfrm>
          <a:prstGeom prst="rect">
            <a:avLst/>
          </a:prstGeom>
        </p:spPr>
      </p:pic>
    </p:spTree>
    <p:extLst>
      <p:ext uri="{BB962C8B-B14F-4D97-AF65-F5344CB8AC3E}">
        <p14:creationId xmlns:p14="http://schemas.microsoft.com/office/powerpoint/2010/main" val="3475474015"/>
      </p:ext>
    </p:extLst>
  </p:cSld>
  <p:clrMapOvr>
    <a:masterClrMapping/>
  </p:clrMapOvr>
  <mc:AlternateContent xmlns:mc="http://schemas.openxmlformats.org/markup-compatibility/2006">
    <mc:Choice xmlns:p14="http://schemas.microsoft.com/office/powerpoint/2010/main" Requires="p14">
      <p:transition spd="slow" p14:dur="1300">
        <p14:pan dir="d"/>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EE93B-F343-4EC5-9BDD-781E80A37EB6}"/>
              </a:ext>
            </a:extLst>
          </p:cNvPr>
          <p:cNvSpPr>
            <a:spLocks noGrp="1"/>
          </p:cNvSpPr>
          <p:nvPr>
            <p:ph type="title"/>
          </p:nvPr>
        </p:nvSpPr>
        <p:spPr/>
        <p:txBody>
          <a:bodyPr>
            <a:normAutofit/>
          </a:bodyPr>
          <a:lstStyle/>
          <a:p>
            <a:r>
              <a:rPr lang="en-US" sz="5400" b="1" dirty="0">
                <a:solidFill>
                  <a:schemeClr val="bg1"/>
                </a:solidFill>
                <a:latin typeface="Algerian" panose="04020705040A02060702" pitchFamily="82" charset="0"/>
              </a:rPr>
              <a:t>Focus on the bread</a:t>
            </a:r>
          </a:p>
        </p:txBody>
      </p:sp>
      <p:sp>
        <p:nvSpPr>
          <p:cNvPr id="3" name="Content Placeholder 2">
            <a:extLst>
              <a:ext uri="{FF2B5EF4-FFF2-40B4-BE49-F238E27FC236}">
                <a16:creationId xmlns:a16="http://schemas.microsoft.com/office/drawing/2014/main" id="{28396B5C-6C6D-46CF-B0AA-DC48B6ED5C79}"/>
              </a:ext>
            </a:extLst>
          </p:cNvPr>
          <p:cNvSpPr>
            <a:spLocks noGrp="1"/>
          </p:cNvSpPr>
          <p:nvPr>
            <p:ph idx="1"/>
          </p:nvPr>
        </p:nvSpPr>
        <p:spPr>
          <a:xfrm>
            <a:off x="838200" y="1899137"/>
            <a:ext cx="10515600" cy="4593738"/>
          </a:xfrm>
        </p:spPr>
        <p:txBody>
          <a:bodyPr>
            <a:normAutofit/>
          </a:bodyPr>
          <a:lstStyle/>
          <a:p>
            <a:pPr marR="0" algn="l" rtl="0"/>
            <a:r>
              <a:rPr lang="en-US" b="1" i="0" u="none" strike="noStrike" baseline="0" dirty="0">
                <a:solidFill>
                  <a:schemeClr val="bg1"/>
                </a:solidFill>
                <a:latin typeface="Verdana" panose="020B0604030504040204" pitchFamily="34" charset="0"/>
              </a:rPr>
              <a:t>(John 6:48)  I am the bread of life.</a:t>
            </a:r>
          </a:p>
          <a:p>
            <a:pPr marR="0" algn="l" rtl="0"/>
            <a:r>
              <a:rPr lang="en-US" b="1" i="0" u="none" strike="noStrike" baseline="0" dirty="0">
                <a:solidFill>
                  <a:schemeClr val="bg1"/>
                </a:solidFill>
                <a:latin typeface="Verdana" panose="020B0604030504040204" pitchFamily="34" charset="0"/>
              </a:rPr>
              <a:t>(John 6:49)  Your fathers ate the manna in the wilderness, and are dead.</a:t>
            </a:r>
          </a:p>
          <a:p>
            <a:pPr marR="0" algn="l" rtl="0"/>
            <a:r>
              <a:rPr lang="en-US" b="1" i="0" u="none" strike="noStrike" baseline="0" dirty="0">
                <a:solidFill>
                  <a:schemeClr val="bg1"/>
                </a:solidFill>
                <a:latin typeface="Verdana" panose="020B0604030504040204" pitchFamily="34" charset="0"/>
              </a:rPr>
              <a:t>(John 6:50)  This is the bread which comes down from heaven, that one may eat of it and not die.</a:t>
            </a:r>
          </a:p>
          <a:p>
            <a:pPr marR="0" algn="l" rtl="0"/>
            <a:r>
              <a:rPr lang="en-US" b="1" i="0" u="none" strike="noStrike" baseline="0" dirty="0">
                <a:solidFill>
                  <a:schemeClr val="bg1"/>
                </a:solidFill>
                <a:latin typeface="Verdana" panose="020B0604030504040204" pitchFamily="34" charset="0"/>
              </a:rPr>
              <a:t>(John 6:51)  I am the living bread which came down from heaven. If anyone eats of this bread, he will live forever; and the bread that I shall give is My flesh, which I shall give for the life of the world."</a:t>
            </a:r>
          </a:p>
        </p:txBody>
      </p:sp>
      <p:pic>
        <p:nvPicPr>
          <p:cNvPr id="4" name="Picture 3">
            <a:extLst>
              <a:ext uri="{FF2B5EF4-FFF2-40B4-BE49-F238E27FC236}">
                <a16:creationId xmlns:a16="http://schemas.microsoft.com/office/drawing/2014/main" id="{3EEB2AEB-8E49-4ACA-B336-2172945DA4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93824" y="0"/>
            <a:ext cx="2698176" cy="1795513"/>
          </a:xfrm>
          <a:prstGeom prst="rect">
            <a:avLst/>
          </a:prstGeom>
        </p:spPr>
      </p:pic>
    </p:spTree>
    <p:extLst>
      <p:ext uri="{BB962C8B-B14F-4D97-AF65-F5344CB8AC3E}">
        <p14:creationId xmlns:p14="http://schemas.microsoft.com/office/powerpoint/2010/main" val="3554929419"/>
      </p:ext>
    </p:extLst>
  </p:cSld>
  <p:clrMapOvr>
    <a:masterClrMapping/>
  </p:clrMapOvr>
  <mc:AlternateContent xmlns:mc="http://schemas.openxmlformats.org/markup-compatibility/2006">
    <mc:Choice xmlns:p14="http://schemas.microsoft.com/office/powerpoint/2010/main" Requires="p14">
      <p:transition spd="slow" p14:dur="1300">
        <p14:pan dir="d"/>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EE93B-F343-4EC5-9BDD-781E80A37EB6}"/>
              </a:ext>
            </a:extLst>
          </p:cNvPr>
          <p:cNvSpPr>
            <a:spLocks noGrp="1"/>
          </p:cNvSpPr>
          <p:nvPr>
            <p:ph type="title"/>
          </p:nvPr>
        </p:nvSpPr>
        <p:spPr/>
        <p:txBody>
          <a:bodyPr>
            <a:normAutofit/>
          </a:bodyPr>
          <a:lstStyle/>
          <a:p>
            <a:r>
              <a:rPr lang="en-US" sz="5400" b="1" dirty="0">
                <a:solidFill>
                  <a:schemeClr val="bg1"/>
                </a:solidFill>
                <a:latin typeface="Algerian" panose="04020705040A02060702" pitchFamily="82" charset="0"/>
              </a:rPr>
              <a:t>Focus on the bread</a:t>
            </a:r>
          </a:p>
        </p:txBody>
      </p:sp>
      <p:sp>
        <p:nvSpPr>
          <p:cNvPr id="3" name="Content Placeholder 2">
            <a:extLst>
              <a:ext uri="{FF2B5EF4-FFF2-40B4-BE49-F238E27FC236}">
                <a16:creationId xmlns:a16="http://schemas.microsoft.com/office/drawing/2014/main" id="{28396B5C-6C6D-46CF-B0AA-DC48B6ED5C79}"/>
              </a:ext>
            </a:extLst>
          </p:cNvPr>
          <p:cNvSpPr>
            <a:spLocks noGrp="1"/>
          </p:cNvSpPr>
          <p:nvPr>
            <p:ph idx="1"/>
          </p:nvPr>
        </p:nvSpPr>
        <p:spPr>
          <a:xfrm>
            <a:off x="838200" y="1899137"/>
            <a:ext cx="10515600" cy="4593738"/>
          </a:xfrm>
        </p:spPr>
        <p:txBody>
          <a:bodyPr>
            <a:normAutofit/>
          </a:bodyPr>
          <a:lstStyle/>
          <a:p>
            <a:pPr marR="0" algn="l" rtl="0"/>
            <a:r>
              <a:rPr lang="en-US" sz="3200" b="1" i="0" u="none" strike="noStrike" baseline="0" dirty="0">
                <a:solidFill>
                  <a:schemeClr val="bg1"/>
                </a:solidFill>
                <a:latin typeface="Verdana" panose="020B0604030504040204" pitchFamily="34" charset="0"/>
              </a:rPr>
              <a:t>(1 Corinthians 10:16)  The cup of blessing which we bless, is it not the communion of the blood of Christ? The bread which we break, is it not the communion of the body of Christ?</a:t>
            </a:r>
          </a:p>
          <a:p>
            <a:pPr marR="0" algn="l" rtl="0"/>
            <a:r>
              <a:rPr lang="en-US" sz="3200" b="1" i="0" u="none" strike="noStrike" baseline="0" dirty="0">
                <a:solidFill>
                  <a:schemeClr val="bg1"/>
                </a:solidFill>
                <a:latin typeface="Verdana" panose="020B0604030504040204" pitchFamily="34" charset="0"/>
              </a:rPr>
              <a:t>(1 Corinthians 10:17)  For we, </a:t>
            </a:r>
            <a:r>
              <a:rPr lang="en-US" sz="3200" b="1" i="1" u="none" strike="noStrike" baseline="0" dirty="0">
                <a:solidFill>
                  <a:schemeClr val="bg1"/>
                </a:solidFill>
                <a:latin typeface="Verdana" panose="020B0604030504040204" pitchFamily="34" charset="0"/>
              </a:rPr>
              <a:t>though</a:t>
            </a:r>
            <a:r>
              <a:rPr lang="en-US" sz="3200" b="1" i="0" u="none" strike="noStrike" baseline="0" dirty="0">
                <a:solidFill>
                  <a:schemeClr val="bg1"/>
                </a:solidFill>
                <a:latin typeface="Verdana" panose="020B0604030504040204" pitchFamily="34" charset="0"/>
              </a:rPr>
              <a:t> many, are one bread </a:t>
            </a:r>
            <a:r>
              <a:rPr lang="en-US" sz="3200" b="1" i="1" u="none" strike="noStrike" baseline="0" dirty="0">
                <a:solidFill>
                  <a:schemeClr val="bg1"/>
                </a:solidFill>
                <a:latin typeface="Verdana" panose="020B0604030504040204" pitchFamily="34" charset="0"/>
              </a:rPr>
              <a:t>and</a:t>
            </a:r>
            <a:r>
              <a:rPr lang="en-US" sz="3200" b="1" i="0" u="none" strike="noStrike" baseline="0" dirty="0">
                <a:solidFill>
                  <a:schemeClr val="bg1"/>
                </a:solidFill>
                <a:latin typeface="Verdana" panose="020B0604030504040204" pitchFamily="34" charset="0"/>
              </a:rPr>
              <a:t> one body; for we all partake of that one bread.</a:t>
            </a:r>
          </a:p>
        </p:txBody>
      </p:sp>
      <p:pic>
        <p:nvPicPr>
          <p:cNvPr id="4" name="Picture 3">
            <a:extLst>
              <a:ext uri="{FF2B5EF4-FFF2-40B4-BE49-F238E27FC236}">
                <a16:creationId xmlns:a16="http://schemas.microsoft.com/office/drawing/2014/main" id="{3EEB2AEB-8E49-4ACA-B336-2172945DA4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93824" y="0"/>
            <a:ext cx="2698176" cy="1795513"/>
          </a:xfrm>
          <a:prstGeom prst="rect">
            <a:avLst/>
          </a:prstGeom>
        </p:spPr>
      </p:pic>
    </p:spTree>
    <p:extLst>
      <p:ext uri="{BB962C8B-B14F-4D97-AF65-F5344CB8AC3E}">
        <p14:creationId xmlns:p14="http://schemas.microsoft.com/office/powerpoint/2010/main" val="2826514906"/>
      </p:ext>
    </p:extLst>
  </p:cSld>
  <p:clrMapOvr>
    <a:masterClrMapping/>
  </p:clrMapOvr>
  <mc:AlternateContent xmlns:mc="http://schemas.openxmlformats.org/markup-compatibility/2006">
    <mc:Choice xmlns:p14="http://schemas.microsoft.com/office/powerpoint/2010/main" Requires="p14">
      <p:transition spd="slow" p14:dur="1300">
        <p14:pan dir="d"/>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EE93B-F343-4EC5-9BDD-781E80A37EB6}"/>
              </a:ext>
            </a:extLst>
          </p:cNvPr>
          <p:cNvSpPr>
            <a:spLocks noGrp="1"/>
          </p:cNvSpPr>
          <p:nvPr>
            <p:ph type="title"/>
          </p:nvPr>
        </p:nvSpPr>
        <p:spPr/>
        <p:txBody>
          <a:bodyPr>
            <a:normAutofit/>
          </a:bodyPr>
          <a:lstStyle/>
          <a:p>
            <a:r>
              <a:rPr lang="en-US" sz="5400" b="1" dirty="0">
                <a:solidFill>
                  <a:schemeClr val="bg1"/>
                </a:solidFill>
                <a:latin typeface="Algerian" panose="04020705040A02060702" pitchFamily="82" charset="0"/>
              </a:rPr>
              <a:t>Focus on the bread</a:t>
            </a:r>
          </a:p>
        </p:txBody>
      </p:sp>
      <p:sp>
        <p:nvSpPr>
          <p:cNvPr id="3" name="Content Placeholder 2">
            <a:extLst>
              <a:ext uri="{FF2B5EF4-FFF2-40B4-BE49-F238E27FC236}">
                <a16:creationId xmlns:a16="http://schemas.microsoft.com/office/drawing/2014/main" id="{28396B5C-6C6D-46CF-B0AA-DC48B6ED5C79}"/>
              </a:ext>
            </a:extLst>
          </p:cNvPr>
          <p:cNvSpPr>
            <a:spLocks noGrp="1"/>
          </p:cNvSpPr>
          <p:nvPr>
            <p:ph idx="1"/>
          </p:nvPr>
        </p:nvSpPr>
        <p:spPr>
          <a:xfrm>
            <a:off x="838200" y="1899137"/>
            <a:ext cx="10515600" cy="4593738"/>
          </a:xfrm>
        </p:spPr>
        <p:txBody>
          <a:bodyPr>
            <a:normAutofit/>
          </a:bodyPr>
          <a:lstStyle/>
          <a:p>
            <a:pPr marR="0" algn="l" rtl="0"/>
            <a:r>
              <a:rPr lang="en-US" sz="3200" b="1" i="0" u="none" strike="noStrike" baseline="0" dirty="0">
                <a:solidFill>
                  <a:schemeClr val="bg1"/>
                </a:solidFill>
                <a:latin typeface="Verdana" panose="020B0604030504040204" pitchFamily="34" charset="0"/>
              </a:rPr>
              <a:t>Now that we understand the importance of the bread –</a:t>
            </a:r>
          </a:p>
          <a:p>
            <a:pPr marR="0" algn="l" rtl="0"/>
            <a:r>
              <a:rPr lang="en-US" sz="3200" b="1" dirty="0">
                <a:solidFill>
                  <a:schemeClr val="bg1"/>
                </a:solidFill>
                <a:latin typeface="Verdana" panose="020B0604030504040204" pitchFamily="34" charset="0"/>
              </a:rPr>
              <a:t>We will have prayer</a:t>
            </a:r>
          </a:p>
          <a:p>
            <a:pPr marR="0" algn="l" rtl="0"/>
            <a:r>
              <a:rPr lang="en-US" sz="3200" b="1" i="0" u="none" strike="noStrike" baseline="0" dirty="0">
                <a:solidFill>
                  <a:schemeClr val="bg1"/>
                </a:solidFill>
                <a:latin typeface="Verdana" panose="020B0604030504040204" pitchFamily="34" charset="0"/>
              </a:rPr>
              <a:t>Then we will partake of the bread</a:t>
            </a:r>
          </a:p>
          <a:p>
            <a:pPr marR="0" algn="l" rtl="0"/>
            <a:endParaRPr lang="en-US" sz="3200" b="1" dirty="0">
              <a:solidFill>
                <a:schemeClr val="bg1"/>
              </a:solidFill>
              <a:latin typeface="Verdana" panose="020B0604030504040204" pitchFamily="34" charset="0"/>
            </a:endParaRPr>
          </a:p>
          <a:p>
            <a:pPr marR="0" algn="l" rtl="0"/>
            <a:endParaRPr lang="en-US" sz="3200" b="1" dirty="0">
              <a:solidFill>
                <a:schemeClr val="bg1"/>
              </a:solidFill>
              <a:latin typeface="Verdana" panose="020B0604030504040204" pitchFamily="34" charset="0"/>
            </a:endParaRPr>
          </a:p>
          <a:p>
            <a:pPr marR="0" algn="l" rtl="0"/>
            <a:r>
              <a:rPr lang="en-US" sz="3200" b="1" i="0" u="none" strike="noStrike" baseline="0" dirty="0">
                <a:solidFill>
                  <a:schemeClr val="bg1"/>
                </a:solidFill>
                <a:latin typeface="Verdana" panose="020B0604030504040204" pitchFamily="34" charset="0"/>
              </a:rPr>
              <a:t>Remember: Do not open the cup part yet.</a:t>
            </a:r>
          </a:p>
        </p:txBody>
      </p:sp>
      <p:pic>
        <p:nvPicPr>
          <p:cNvPr id="4" name="Picture 3">
            <a:extLst>
              <a:ext uri="{FF2B5EF4-FFF2-40B4-BE49-F238E27FC236}">
                <a16:creationId xmlns:a16="http://schemas.microsoft.com/office/drawing/2014/main" id="{3EEB2AEB-8E49-4ACA-B336-2172945DA4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93824" y="0"/>
            <a:ext cx="2698176" cy="1795513"/>
          </a:xfrm>
          <a:prstGeom prst="rect">
            <a:avLst/>
          </a:prstGeom>
        </p:spPr>
      </p:pic>
    </p:spTree>
    <p:extLst>
      <p:ext uri="{BB962C8B-B14F-4D97-AF65-F5344CB8AC3E}">
        <p14:creationId xmlns:p14="http://schemas.microsoft.com/office/powerpoint/2010/main" val="2979102475"/>
      </p:ext>
    </p:extLst>
  </p:cSld>
  <p:clrMapOvr>
    <a:masterClrMapping/>
  </p:clrMapOvr>
  <mc:AlternateContent xmlns:mc="http://schemas.openxmlformats.org/markup-compatibility/2006">
    <mc:Choice xmlns:p14="http://schemas.microsoft.com/office/powerpoint/2010/main" Requires="p14">
      <p:transition spd="slow" p14:dur="1300">
        <p14:pan dir="d"/>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EE93B-F343-4EC5-9BDD-781E80A37EB6}"/>
              </a:ext>
            </a:extLst>
          </p:cNvPr>
          <p:cNvSpPr>
            <a:spLocks noGrp="1"/>
          </p:cNvSpPr>
          <p:nvPr>
            <p:ph type="title"/>
          </p:nvPr>
        </p:nvSpPr>
        <p:spPr/>
        <p:txBody>
          <a:bodyPr>
            <a:normAutofit/>
          </a:bodyPr>
          <a:lstStyle/>
          <a:p>
            <a:r>
              <a:rPr lang="en-US" sz="5400" b="1" dirty="0">
                <a:solidFill>
                  <a:schemeClr val="bg1"/>
                </a:solidFill>
                <a:latin typeface="Algerian" panose="04020705040A02060702" pitchFamily="82" charset="0"/>
              </a:rPr>
              <a:t>Focus on the cup</a:t>
            </a:r>
          </a:p>
        </p:txBody>
      </p:sp>
      <p:sp>
        <p:nvSpPr>
          <p:cNvPr id="3" name="Content Placeholder 2">
            <a:extLst>
              <a:ext uri="{FF2B5EF4-FFF2-40B4-BE49-F238E27FC236}">
                <a16:creationId xmlns:a16="http://schemas.microsoft.com/office/drawing/2014/main" id="{28396B5C-6C6D-46CF-B0AA-DC48B6ED5C79}"/>
              </a:ext>
            </a:extLst>
          </p:cNvPr>
          <p:cNvSpPr>
            <a:spLocks noGrp="1"/>
          </p:cNvSpPr>
          <p:nvPr>
            <p:ph idx="1"/>
          </p:nvPr>
        </p:nvSpPr>
        <p:spPr>
          <a:xfrm>
            <a:off x="838200" y="1899137"/>
            <a:ext cx="10515600" cy="4593738"/>
          </a:xfrm>
        </p:spPr>
        <p:txBody>
          <a:bodyPr>
            <a:normAutofit/>
          </a:bodyPr>
          <a:lstStyle/>
          <a:p>
            <a:pPr marR="0" algn="l" rtl="0"/>
            <a:r>
              <a:rPr lang="en-US" sz="3600" b="1" i="0" u="none" strike="noStrike" baseline="0" dirty="0">
                <a:solidFill>
                  <a:schemeClr val="bg1"/>
                </a:solidFill>
                <a:latin typeface="Verdana" panose="020B0604030504040204" pitchFamily="34" charset="0"/>
              </a:rPr>
              <a:t>(1 Corinthians 11:25)  In the same manner </a:t>
            </a:r>
            <a:r>
              <a:rPr lang="en-US" sz="3600" b="1" i="1" u="none" strike="noStrike" baseline="0" dirty="0">
                <a:solidFill>
                  <a:schemeClr val="bg1"/>
                </a:solidFill>
                <a:latin typeface="Verdana" panose="020B0604030504040204" pitchFamily="34" charset="0"/>
              </a:rPr>
              <a:t>He</a:t>
            </a:r>
            <a:r>
              <a:rPr lang="en-US" sz="3600" b="1" i="0" u="none" strike="noStrike" baseline="0" dirty="0">
                <a:solidFill>
                  <a:schemeClr val="bg1"/>
                </a:solidFill>
                <a:latin typeface="Verdana" panose="020B0604030504040204" pitchFamily="34" charset="0"/>
              </a:rPr>
              <a:t> also </a:t>
            </a:r>
            <a:r>
              <a:rPr lang="en-US" sz="3600" b="1" i="1" u="none" strike="noStrike" baseline="0" dirty="0">
                <a:solidFill>
                  <a:schemeClr val="bg1"/>
                </a:solidFill>
                <a:latin typeface="Verdana" panose="020B0604030504040204" pitchFamily="34" charset="0"/>
              </a:rPr>
              <a:t>took</a:t>
            </a:r>
            <a:r>
              <a:rPr lang="en-US" sz="3600" b="1" i="0" u="none" strike="noStrike" baseline="0" dirty="0">
                <a:solidFill>
                  <a:schemeClr val="bg1"/>
                </a:solidFill>
                <a:latin typeface="Verdana" panose="020B0604030504040204" pitchFamily="34" charset="0"/>
              </a:rPr>
              <a:t> the cup after supper, saying, "This cup is the new covenant in My blood. This do, as often as you drink </a:t>
            </a:r>
            <a:r>
              <a:rPr lang="en-US" sz="3600" b="1" i="1" u="none" strike="noStrike" baseline="0" dirty="0">
                <a:solidFill>
                  <a:schemeClr val="bg1"/>
                </a:solidFill>
                <a:latin typeface="Verdana" panose="020B0604030504040204" pitchFamily="34" charset="0"/>
              </a:rPr>
              <a:t>it,</a:t>
            </a:r>
            <a:r>
              <a:rPr lang="en-US" sz="3600" b="1" i="0" u="none" strike="noStrike" baseline="0" dirty="0">
                <a:solidFill>
                  <a:schemeClr val="bg1"/>
                </a:solidFill>
                <a:latin typeface="Verdana" panose="020B0604030504040204" pitchFamily="34" charset="0"/>
              </a:rPr>
              <a:t> in remembrance of Me."</a:t>
            </a:r>
          </a:p>
        </p:txBody>
      </p:sp>
      <p:pic>
        <p:nvPicPr>
          <p:cNvPr id="5" name="Picture 4">
            <a:extLst>
              <a:ext uri="{FF2B5EF4-FFF2-40B4-BE49-F238E27FC236}">
                <a16:creationId xmlns:a16="http://schemas.microsoft.com/office/drawing/2014/main" id="{27223B6B-53E2-43FB-83E1-AFB30F88BA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8104" y="0"/>
            <a:ext cx="2853895" cy="1899137"/>
          </a:xfrm>
          <a:prstGeom prst="rect">
            <a:avLst/>
          </a:prstGeom>
        </p:spPr>
      </p:pic>
    </p:spTree>
    <p:extLst>
      <p:ext uri="{BB962C8B-B14F-4D97-AF65-F5344CB8AC3E}">
        <p14:creationId xmlns:p14="http://schemas.microsoft.com/office/powerpoint/2010/main" val="4175656321"/>
      </p:ext>
    </p:extLst>
  </p:cSld>
  <p:clrMapOvr>
    <a:masterClrMapping/>
  </p:clrMapOvr>
  <mc:AlternateContent xmlns:mc="http://schemas.openxmlformats.org/markup-compatibility/2006">
    <mc:Choice xmlns:p14="http://schemas.microsoft.com/office/powerpoint/2010/main" Requires="p14">
      <p:transition spd="slow" p14:dur="1300">
        <p14:pan dir="d"/>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EE93B-F343-4EC5-9BDD-781E80A37EB6}"/>
              </a:ext>
            </a:extLst>
          </p:cNvPr>
          <p:cNvSpPr>
            <a:spLocks noGrp="1"/>
          </p:cNvSpPr>
          <p:nvPr>
            <p:ph type="title"/>
          </p:nvPr>
        </p:nvSpPr>
        <p:spPr/>
        <p:txBody>
          <a:bodyPr>
            <a:normAutofit/>
          </a:bodyPr>
          <a:lstStyle/>
          <a:p>
            <a:r>
              <a:rPr lang="en-US" sz="5400" b="1" dirty="0">
                <a:solidFill>
                  <a:schemeClr val="bg1"/>
                </a:solidFill>
                <a:latin typeface="Algerian" panose="04020705040A02060702" pitchFamily="82" charset="0"/>
              </a:rPr>
              <a:t>Focus on the cup</a:t>
            </a:r>
          </a:p>
        </p:txBody>
      </p:sp>
      <p:sp>
        <p:nvSpPr>
          <p:cNvPr id="3" name="Content Placeholder 2">
            <a:extLst>
              <a:ext uri="{FF2B5EF4-FFF2-40B4-BE49-F238E27FC236}">
                <a16:creationId xmlns:a16="http://schemas.microsoft.com/office/drawing/2014/main" id="{28396B5C-6C6D-46CF-B0AA-DC48B6ED5C79}"/>
              </a:ext>
            </a:extLst>
          </p:cNvPr>
          <p:cNvSpPr>
            <a:spLocks noGrp="1"/>
          </p:cNvSpPr>
          <p:nvPr>
            <p:ph idx="1"/>
          </p:nvPr>
        </p:nvSpPr>
        <p:spPr>
          <a:xfrm>
            <a:off x="838200" y="1899137"/>
            <a:ext cx="10515600" cy="4593738"/>
          </a:xfrm>
        </p:spPr>
        <p:txBody>
          <a:bodyPr>
            <a:normAutofit lnSpcReduction="10000"/>
          </a:bodyPr>
          <a:lstStyle/>
          <a:p>
            <a:pPr marR="0" algn="l" rtl="0"/>
            <a:r>
              <a:rPr lang="en-US" b="1" i="0" u="none" strike="noStrike" baseline="0" dirty="0">
                <a:solidFill>
                  <a:schemeClr val="bg1"/>
                </a:solidFill>
                <a:latin typeface="Verdana" panose="020B0604030504040204" pitchFamily="34" charset="0"/>
              </a:rPr>
              <a:t>(John 6:53)  Then Jesus said to them, "Most assuredly, I say to you, unless you eat the flesh of the Son of Man and drink His blood, you have no life in you.</a:t>
            </a:r>
          </a:p>
          <a:p>
            <a:pPr marR="0" algn="l" rtl="0"/>
            <a:r>
              <a:rPr lang="en-US" b="1" i="0" u="none" strike="noStrike" baseline="0" dirty="0">
                <a:solidFill>
                  <a:schemeClr val="bg1"/>
                </a:solidFill>
                <a:latin typeface="Verdana" panose="020B0604030504040204" pitchFamily="34" charset="0"/>
              </a:rPr>
              <a:t>(John 6:54)  Whoever eats My flesh and drinks My blood has eternal life, and I will raise him up at the last day.</a:t>
            </a:r>
          </a:p>
          <a:p>
            <a:pPr marR="0" algn="l" rtl="0"/>
            <a:r>
              <a:rPr lang="en-US" b="1" i="0" u="none" strike="noStrike" baseline="0" dirty="0">
                <a:solidFill>
                  <a:schemeClr val="bg1"/>
                </a:solidFill>
                <a:latin typeface="Verdana" panose="020B0604030504040204" pitchFamily="34" charset="0"/>
              </a:rPr>
              <a:t>(John 6:55)  For My flesh is food indeed, and My blood is drink indeed.</a:t>
            </a:r>
          </a:p>
          <a:p>
            <a:pPr marR="0" algn="l" rtl="0"/>
            <a:r>
              <a:rPr lang="en-US" b="1" i="0" u="none" strike="noStrike" baseline="0" dirty="0">
                <a:solidFill>
                  <a:schemeClr val="bg1"/>
                </a:solidFill>
                <a:latin typeface="Verdana" panose="020B0604030504040204" pitchFamily="34" charset="0"/>
              </a:rPr>
              <a:t>(John 6:56)  He who eats My flesh and drinks My blood abides in Me, and I in him.</a:t>
            </a:r>
          </a:p>
        </p:txBody>
      </p:sp>
      <p:pic>
        <p:nvPicPr>
          <p:cNvPr id="5" name="Picture 4">
            <a:extLst>
              <a:ext uri="{FF2B5EF4-FFF2-40B4-BE49-F238E27FC236}">
                <a16:creationId xmlns:a16="http://schemas.microsoft.com/office/drawing/2014/main" id="{27223B6B-53E2-43FB-83E1-AFB30F88BA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8104" y="0"/>
            <a:ext cx="2853895" cy="1899137"/>
          </a:xfrm>
          <a:prstGeom prst="rect">
            <a:avLst/>
          </a:prstGeom>
        </p:spPr>
      </p:pic>
    </p:spTree>
    <p:extLst>
      <p:ext uri="{BB962C8B-B14F-4D97-AF65-F5344CB8AC3E}">
        <p14:creationId xmlns:p14="http://schemas.microsoft.com/office/powerpoint/2010/main" val="2366146340"/>
      </p:ext>
    </p:extLst>
  </p:cSld>
  <p:clrMapOvr>
    <a:masterClrMapping/>
  </p:clrMapOvr>
  <mc:AlternateContent xmlns:mc="http://schemas.openxmlformats.org/markup-compatibility/2006">
    <mc:Choice xmlns:p14="http://schemas.microsoft.com/office/powerpoint/2010/main" Requires="p14">
      <p:transition spd="slow" p14:dur="1300">
        <p14:pan dir="d"/>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EE93B-F343-4EC5-9BDD-781E80A37EB6}"/>
              </a:ext>
            </a:extLst>
          </p:cNvPr>
          <p:cNvSpPr>
            <a:spLocks noGrp="1"/>
          </p:cNvSpPr>
          <p:nvPr>
            <p:ph type="title"/>
          </p:nvPr>
        </p:nvSpPr>
        <p:spPr/>
        <p:txBody>
          <a:bodyPr>
            <a:normAutofit/>
          </a:bodyPr>
          <a:lstStyle/>
          <a:p>
            <a:r>
              <a:rPr lang="en-US" sz="5400" b="1" dirty="0">
                <a:solidFill>
                  <a:schemeClr val="bg1"/>
                </a:solidFill>
                <a:latin typeface="Algerian" panose="04020705040A02060702" pitchFamily="82" charset="0"/>
              </a:rPr>
              <a:t>Focus on the cup</a:t>
            </a:r>
          </a:p>
        </p:txBody>
      </p:sp>
      <p:sp>
        <p:nvSpPr>
          <p:cNvPr id="3" name="Content Placeholder 2">
            <a:extLst>
              <a:ext uri="{FF2B5EF4-FFF2-40B4-BE49-F238E27FC236}">
                <a16:creationId xmlns:a16="http://schemas.microsoft.com/office/drawing/2014/main" id="{28396B5C-6C6D-46CF-B0AA-DC48B6ED5C79}"/>
              </a:ext>
            </a:extLst>
          </p:cNvPr>
          <p:cNvSpPr>
            <a:spLocks noGrp="1"/>
          </p:cNvSpPr>
          <p:nvPr>
            <p:ph idx="1"/>
          </p:nvPr>
        </p:nvSpPr>
        <p:spPr>
          <a:xfrm>
            <a:off x="838200" y="1899137"/>
            <a:ext cx="10515600" cy="4593738"/>
          </a:xfrm>
        </p:spPr>
        <p:txBody>
          <a:bodyPr>
            <a:normAutofit/>
          </a:bodyPr>
          <a:lstStyle/>
          <a:p>
            <a:pPr marR="0" algn="l" rtl="0"/>
            <a:r>
              <a:rPr lang="en-US" sz="3200" b="1" i="0" u="none" strike="noStrike" baseline="0" dirty="0">
                <a:solidFill>
                  <a:schemeClr val="bg1"/>
                </a:solidFill>
                <a:latin typeface="Verdana" panose="020B0604030504040204" pitchFamily="34" charset="0"/>
              </a:rPr>
              <a:t>(Leviticus 17:11)  For the life of the flesh </a:t>
            </a:r>
            <a:r>
              <a:rPr lang="en-US" sz="3200" b="1" i="1" u="none" strike="noStrike" baseline="0" dirty="0">
                <a:solidFill>
                  <a:schemeClr val="bg1"/>
                </a:solidFill>
                <a:latin typeface="Verdana" panose="020B0604030504040204" pitchFamily="34" charset="0"/>
              </a:rPr>
              <a:t>is</a:t>
            </a:r>
            <a:r>
              <a:rPr lang="en-US" sz="3200" b="1" i="0" u="none" strike="noStrike" baseline="0" dirty="0">
                <a:solidFill>
                  <a:schemeClr val="bg1"/>
                </a:solidFill>
                <a:latin typeface="Verdana" panose="020B0604030504040204" pitchFamily="34" charset="0"/>
              </a:rPr>
              <a:t> in the blood, and I have given it to you upon the altar to make atonement for your souls; for it </a:t>
            </a:r>
            <a:r>
              <a:rPr lang="en-US" sz="3200" b="1" i="1" u="none" strike="noStrike" baseline="0" dirty="0">
                <a:solidFill>
                  <a:schemeClr val="bg1"/>
                </a:solidFill>
                <a:latin typeface="Verdana" panose="020B0604030504040204" pitchFamily="34" charset="0"/>
              </a:rPr>
              <a:t>is</a:t>
            </a:r>
            <a:r>
              <a:rPr lang="en-US" sz="3200" b="1" i="0" u="none" strike="noStrike" baseline="0" dirty="0">
                <a:solidFill>
                  <a:schemeClr val="bg1"/>
                </a:solidFill>
                <a:latin typeface="Verdana" panose="020B0604030504040204" pitchFamily="34" charset="0"/>
              </a:rPr>
              <a:t> the blood </a:t>
            </a:r>
            <a:r>
              <a:rPr lang="en-US" sz="3200" b="1" i="1" u="none" strike="noStrike" baseline="0" dirty="0">
                <a:solidFill>
                  <a:schemeClr val="bg1"/>
                </a:solidFill>
                <a:latin typeface="Verdana" panose="020B0604030504040204" pitchFamily="34" charset="0"/>
              </a:rPr>
              <a:t>that</a:t>
            </a:r>
            <a:r>
              <a:rPr lang="en-US" sz="3200" b="1" i="0" u="none" strike="noStrike" baseline="0" dirty="0">
                <a:solidFill>
                  <a:schemeClr val="bg1"/>
                </a:solidFill>
                <a:latin typeface="Verdana" panose="020B0604030504040204" pitchFamily="34" charset="0"/>
              </a:rPr>
              <a:t> makes atonement for the soul.’</a:t>
            </a:r>
          </a:p>
          <a:p>
            <a:r>
              <a:rPr lang="en-US" sz="3200" b="1" i="0" u="none" strike="noStrike" baseline="0" dirty="0">
                <a:solidFill>
                  <a:schemeClr val="bg1"/>
                </a:solidFill>
                <a:latin typeface="Verdana" panose="020B0604030504040204" pitchFamily="34" charset="0"/>
              </a:rPr>
              <a:t>(Hebrews 9:22)  And according to the law almost all things are purified with blood, and without shedding of blood there is no remission.</a:t>
            </a:r>
          </a:p>
          <a:p>
            <a:pPr marR="0" algn="l" rtl="0"/>
            <a:endParaRPr lang="en-US" sz="3200" b="1" i="0" u="none" strike="noStrike" baseline="0" dirty="0">
              <a:solidFill>
                <a:schemeClr val="bg1"/>
              </a:solidFill>
              <a:latin typeface="Verdana" panose="020B0604030504040204" pitchFamily="34" charset="0"/>
            </a:endParaRPr>
          </a:p>
        </p:txBody>
      </p:sp>
      <p:pic>
        <p:nvPicPr>
          <p:cNvPr id="5" name="Picture 4">
            <a:extLst>
              <a:ext uri="{FF2B5EF4-FFF2-40B4-BE49-F238E27FC236}">
                <a16:creationId xmlns:a16="http://schemas.microsoft.com/office/drawing/2014/main" id="{27223B6B-53E2-43FB-83E1-AFB30F88BA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8104" y="0"/>
            <a:ext cx="2853895" cy="1899137"/>
          </a:xfrm>
          <a:prstGeom prst="rect">
            <a:avLst/>
          </a:prstGeom>
        </p:spPr>
      </p:pic>
    </p:spTree>
    <p:extLst>
      <p:ext uri="{BB962C8B-B14F-4D97-AF65-F5344CB8AC3E}">
        <p14:creationId xmlns:p14="http://schemas.microsoft.com/office/powerpoint/2010/main" val="4227964557"/>
      </p:ext>
    </p:extLst>
  </p:cSld>
  <p:clrMapOvr>
    <a:masterClrMapping/>
  </p:clrMapOvr>
  <mc:AlternateContent xmlns:mc="http://schemas.openxmlformats.org/markup-compatibility/2006">
    <mc:Choice xmlns:p14="http://schemas.microsoft.com/office/powerpoint/2010/main" Requires="p14">
      <p:transition spd="slow" p14:dur="1300">
        <p14:pan dir="d"/>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EE93B-F343-4EC5-9BDD-781E80A37EB6}"/>
              </a:ext>
            </a:extLst>
          </p:cNvPr>
          <p:cNvSpPr>
            <a:spLocks noGrp="1"/>
          </p:cNvSpPr>
          <p:nvPr>
            <p:ph type="title"/>
          </p:nvPr>
        </p:nvSpPr>
        <p:spPr/>
        <p:txBody>
          <a:bodyPr>
            <a:normAutofit/>
          </a:bodyPr>
          <a:lstStyle/>
          <a:p>
            <a:r>
              <a:rPr lang="en-US" sz="5400" b="1" dirty="0">
                <a:solidFill>
                  <a:schemeClr val="bg1"/>
                </a:solidFill>
                <a:latin typeface="Algerian" panose="04020705040A02060702" pitchFamily="82" charset="0"/>
              </a:rPr>
              <a:t>Focus on the cup</a:t>
            </a:r>
          </a:p>
        </p:txBody>
      </p:sp>
      <p:sp>
        <p:nvSpPr>
          <p:cNvPr id="3" name="Content Placeholder 2">
            <a:extLst>
              <a:ext uri="{FF2B5EF4-FFF2-40B4-BE49-F238E27FC236}">
                <a16:creationId xmlns:a16="http://schemas.microsoft.com/office/drawing/2014/main" id="{28396B5C-6C6D-46CF-B0AA-DC48B6ED5C79}"/>
              </a:ext>
            </a:extLst>
          </p:cNvPr>
          <p:cNvSpPr>
            <a:spLocks noGrp="1"/>
          </p:cNvSpPr>
          <p:nvPr>
            <p:ph idx="1"/>
          </p:nvPr>
        </p:nvSpPr>
        <p:spPr>
          <a:xfrm>
            <a:off x="838200" y="1899137"/>
            <a:ext cx="10515600" cy="4593738"/>
          </a:xfrm>
        </p:spPr>
        <p:txBody>
          <a:bodyPr>
            <a:normAutofit/>
          </a:bodyPr>
          <a:lstStyle/>
          <a:p>
            <a:pPr marR="0" algn="l" rtl="0"/>
            <a:r>
              <a:rPr lang="en-US" b="1" i="0" u="none" strike="noStrike" baseline="0" dirty="0">
                <a:solidFill>
                  <a:schemeClr val="bg1"/>
                </a:solidFill>
                <a:latin typeface="Verdana" panose="020B0604030504040204" pitchFamily="34" charset="0"/>
              </a:rPr>
              <a:t>(Exodus 24:6)  And Moses took half the blood and put </a:t>
            </a:r>
            <a:r>
              <a:rPr lang="en-US" b="1" i="1" u="none" strike="noStrike" baseline="0" dirty="0">
                <a:solidFill>
                  <a:schemeClr val="bg1"/>
                </a:solidFill>
                <a:latin typeface="Verdana" panose="020B0604030504040204" pitchFamily="34" charset="0"/>
              </a:rPr>
              <a:t>it</a:t>
            </a:r>
            <a:r>
              <a:rPr lang="en-US" b="1" i="0" u="none" strike="noStrike" baseline="0" dirty="0">
                <a:solidFill>
                  <a:schemeClr val="bg1"/>
                </a:solidFill>
                <a:latin typeface="Verdana" panose="020B0604030504040204" pitchFamily="34" charset="0"/>
              </a:rPr>
              <a:t> in basins, and half the blood he sprinkled on the altar.</a:t>
            </a:r>
          </a:p>
          <a:p>
            <a:pPr marR="0" algn="l" rtl="0"/>
            <a:r>
              <a:rPr lang="en-US" b="1" i="0" u="none" strike="noStrike" baseline="0" dirty="0">
                <a:solidFill>
                  <a:schemeClr val="bg1"/>
                </a:solidFill>
                <a:latin typeface="Verdana" panose="020B0604030504040204" pitchFamily="34" charset="0"/>
              </a:rPr>
              <a:t>(Exodus 24:7)  Then he took the Book of the Covenant and read in the hearing of the people. And they said, "All that the LORD has said we will do, and be obedient."</a:t>
            </a:r>
          </a:p>
          <a:p>
            <a:pPr marR="0" algn="l" rtl="0"/>
            <a:r>
              <a:rPr lang="en-US" b="1" i="0" u="none" strike="noStrike" baseline="0" dirty="0">
                <a:solidFill>
                  <a:schemeClr val="bg1"/>
                </a:solidFill>
                <a:latin typeface="Verdana" panose="020B0604030504040204" pitchFamily="34" charset="0"/>
              </a:rPr>
              <a:t>(Exodus 24:8)  And Moses took the blood, sprinkled </a:t>
            </a:r>
            <a:r>
              <a:rPr lang="en-US" b="1" i="1" u="none" strike="noStrike" baseline="0" dirty="0">
                <a:solidFill>
                  <a:schemeClr val="bg1"/>
                </a:solidFill>
                <a:latin typeface="Verdana" panose="020B0604030504040204" pitchFamily="34" charset="0"/>
              </a:rPr>
              <a:t>it</a:t>
            </a:r>
            <a:r>
              <a:rPr lang="en-US" b="1" i="0" u="none" strike="noStrike" baseline="0" dirty="0">
                <a:solidFill>
                  <a:schemeClr val="bg1"/>
                </a:solidFill>
                <a:latin typeface="Verdana" panose="020B0604030504040204" pitchFamily="34" charset="0"/>
              </a:rPr>
              <a:t> on the people, and said, "This is the blood of the covenant which the LORD has made with you according to all these words."</a:t>
            </a:r>
          </a:p>
        </p:txBody>
      </p:sp>
      <p:pic>
        <p:nvPicPr>
          <p:cNvPr id="5" name="Picture 4">
            <a:extLst>
              <a:ext uri="{FF2B5EF4-FFF2-40B4-BE49-F238E27FC236}">
                <a16:creationId xmlns:a16="http://schemas.microsoft.com/office/drawing/2014/main" id="{27223B6B-53E2-43FB-83E1-AFB30F88BA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8104" y="0"/>
            <a:ext cx="2853895" cy="1899137"/>
          </a:xfrm>
          <a:prstGeom prst="rect">
            <a:avLst/>
          </a:prstGeom>
        </p:spPr>
      </p:pic>
    </p:spTree>
    <p:extLst>
      <p:ext uri="{BB962C8B-B14F-4D97-AF65-F5344CB8AC3E}">
        <p14:creationId xmlns:p14="http://schemas.microsoft.com/office/powerpoint/2010/main" val="271328332"/>
      </p:ext>
    </p:extLst>
  </p:cSld>
  <p:clrMapOvr>
    <a:masterClrMapping/>
  </p:clrMapOvr>
  <mc:AlternateContent xmlns:mc="http://schemas.openxmlformats.org/markup-compatibility/2006">
    <mc:Choice xmlns:p14="http://schemas.microsoft.com/office/powerpoint/2010/main" Requires="p14">
      <p:transition spd="slow" p14:dur="1300">
        <p14:pan dir="d"/>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EE93B-F343-4EC5-9BDD-781E80A37EB6}"/>
              </a:ext>
            </a:extLst>
          </p:cNvPr>
          <p:cNvSpPr>
            <a:spLocks noGrp="1"/>
          </p:cNvSpPr>
          <p:nvPr>
            <p:ph type="title"/>
          </p:nvPr>
        </p:nvSpPr>
        <p:spPr/>
        <p:txBody>
          <a:bodyPr>
            <a:normAutofit/>
          </a:bodyPr>
          <a:lstStyle/>
          <a:p>
            <a:r>
              <a:rPr lang="en-US" sz="5400" b="1" dirty="0">
                <a:solidFill>
                  <a:schemeClr val="bg1"/>
                </a:solidFill>
                <a:latin typeface="Algerian" panose="04020705040A02060702" pitchFamily="82" charset="0"/>
              </a:rPr>
              <a:t>Focus on the cup</a:t>
            </a:r>
          </a:p>
        </p:txBody>
      </p:sp>
      <p:sp>
        <p:nvSpPr>
          <p:cNvPr id="3" name="Content Placeholder 2">
            <a:extLst>
              <a:ext uri="{FF2B5EF4-FFF2-40B4-BE49-F238E27FC236}">
                <a16:creationId xmlns:a16="http://schemas.microsoft.com/office/drawing/2014/main" id="{28396B5C-6C6D-46CF-B0AA-DC48B6ED5C79}"/>
              </a:ext>
            </a:extLst>
          </p:cNvPr>
          <p:cNvSpPr>
            <a:spLocks noGrp="1"/>
          </p:cNvSpPr>
          <p:nvPr>
            <p:ph idx="1"/>
          </p:nvPr>
        </p:nvSpPr>
        <p:spPr>
          <a:xfrm>
            <a:off x="838200" y="1899137"/>
            <a:ext cx="10515600" cy="4593738"/>
          </a:xfrm>
        </p:spPr>
        <p:txBody>
          <a:bodyPr>
            <a:normAutofit/>
          </a:bodyPr>
          <a:lstStyle/>
          <a:p>
            <a:pPr marR="0" algn="l" rtl="0"/>
            <a:r>
              <a:rPr lang="en-US" b="1" i="0" u="none" strike="noStrike" baseline="0" dirty="0">
                <a:solidFill>
                  <a:schemeClr val="bg1"/>
                </a:solidFill>
                <a:latin typeface="Verdana" panose="020B0604030504040204" pitchFamily="34" charset="0"/>
              </a:rPr>
              <a:t>(Hebrews 9:11)  But Christ came </a:t>
            </a:r>
            <a:r>
              <a:rPr lang="en-US" b="1" i="1" u="none" strike="noStrike" baseline="0" dirty="0">
                <a:solidFill>
                  <a:schemeClr val="bg1"/>
                </a:solidFill>
                <a:latin typeface="Verdana" panose="020B0604030504040204" pitchFamily="34" charset="0"/>
              </a:rPr>
              <a:t>as</a:t>
            </a:r>
            <a:r>
              <a:rPr lang="en-US" b="1" i="0" u="none" strike="noStrike" baseline="0" dirty="0">
                <a:solidFill>
                  <a:schemeClr val="bg1"/>
                </a:solidFill>
                <a:latin typeface="Verdana" panose="020B0604030504040204" pitchFamily="34" charset="0"/>
              </a:rPr>
              <a:t> High Priest of the good things to come, with the greater and more perfect tabernacle not made with hands, that is, not of this creation.</a:t>
            </a:r>
          </a:p>
          <a:p>
            <a:pPr marR="0" algn="l" rtl="0"/>
            <a:r>
              <a:rPr lang="en-US" b="1" i="0" u="none" strike="noStrike" baseline="0" dirty="0">
                <a:solidFill>
                  <a:schemeClr val="bg1"/>
                </a:solidFill>
                <a:latin typeface="Verdana" panose="020B0604030504040204" pitchFamily="34" charset="0"/>
              </a:rPr>
              <a:t>(Hebrews 9:12)  Not with the blood of goats and calves, but with His own blood He entered the Most Holy Place once for all, having obtained eternal redemption.</a:t>
            </a:r>
          </a:p>
          <a:p>
            <a:pPr marR="0" algn="l" rtl="0"/>
            <a:r>
              <a:rPr lang="en-US" b="1" i="0" u="none" strike="noStrike" baseline="0" dirty="0">
                <a:solidFill>
                  <a:schemeClr val="bg1"/>
                </a:solidFill>
                <a:latin typeface="Verdana" panose="020B0604030504040204" pitchFamily="34" charset="0"/>
              </a:rPr>
              <a:t>(Hebrews 9:13)  For if the blood of bulls and goats and the ashes of a heifer, sprinkling the unclean, sanctifies for the purifying of the flesh,</a:t>
            </a:r>
          </a:p>
        </p:txBody>
      </p:sp>
      <p:pic>
        <p:nvPicPr>
          <p:cNvPr id="5" name="Picture 4">
            <a:extLst>
              <a:ext uri="{FF2B5EF4-FFF2-40B4-BE49-F238E27FC236}">
                <a16:creationId xmlns:a16="http://schemas.microsoft.com/office/drawing/2014/main" id="{27223B6B-53E2-43FB-83E1-AFB30F88BA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8104" y="0"/>
            <a:ext cx="2853895" cy="1899137"/>
          </a:xfrm>
          <a:prstGeom prst="rect">
            <a:avLst/>
          </a:prstGeom>
        </p:spPr>
      </p:pic>
    </p:spTree>
    <p:extLst>
      <p:ext uri="{BB962C8B-B14F-4D97-AF65-F5344CB8AC3E}">
        <p14:creationId xmlns:p14="http://schemas.microsoft.com/office/powerpoint/2010/main" val="2004685848"/>
      </p:ext>
    </p:extLst>
  </p:cSld>
  <p:clrMapOvr>
    <a:masterClrMapping/>
  </p:clrMapOvr>
  <mc:AlternateContent xmlns:mc="http://schemas.openxmlformats.org/markup-compatibility/2006">
    <mc:Choice xmlns:p14="http://schemas.microsoft.com/office/powerpoint/2010/main" Requires="p14">
      <p:transition spd="slow" p14:dur="1300">
        <p14:pan dir="d"/>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EE93B-F343-4EC5-9BDD-781E80A37EB6}"/>
              </a:ext>
            </a:extLst>
          </p:cNvPr>
          <p:cNvSpPr>
            <a:spLocks noGrp="1"/>
          </p:cNvSpPr>
          <p:nvPr>
            <p:ph type="title"/>
          </p:nvPr>
        </p:nvSpPr>
        <p:spPr/>
        <p:txBody>
          <a:bodyPr>
            <a:normAutofit/>
          </a:bodyPr>
          <a:lstStyle/>
          <a:p>
            <a:r>
              <a:rPr lang="en-US" sz="5400" b="1" dirty="0">
                <a:solidFill>
                  <a:schemeClr val="bg1"/>
                </a:solidFill>
                <a:latin typeface="Algerian" panose="04020705040A02060702" pitchFamily="82" charset="0"/>
              </a:rPr>
              <a:t>Focus on the cup</a:t>
            </a:r>
          </a:p>
        </p:txBody>
      </p:sp>
      <p:sp>
        <p:nvSpPr>
          <p:cNvPr id="3" name="Content Placeholder 2">
            <a:extLst>
              <a:ext uri="{FF2B5EF4-FFF2-40B4-BE49-F238E27FC236}">
                <a16:creationId xmlns:a16="http://schemas.microsoft.com/office/drawing/2014/main" id="{28396B5C-6C6D-46CF-B0AA-DC48B6ED5C79}"/>
              </a:ext>
            </a:extLst>
          </p:cNvPr>
          <p:cNvSpPr>
            <a:spLocks noGrp="1"/>
          </p:cNvSpPr>
          <p:nvPr>
            <p:ph idx="1"/>
          </p:nvPr>
        </p:nvSpPr>
        <p:spPr>
          <a:xfrm>
            <a:off x="838200" y="1899137"/>
            <a:ext cx="10515600" cy="4593738"/>
          </a:xfrm>
        </p:spPr>
        <p:txBody>
          <a:bodyPr>
            <a:normAutofit/>
          </a:bodyPr>
          <a:lstStyle/>
          <a:p>
            <a:pPr marR="0" algn="l" rtl="0"/>
            <a:r>
              <a:rPr lang="en-US" b="1" i="0" u="none" strike="noStrike" baseline="0" dirty="0">
                <a:solidFill>
                  <a:schemeClr val="bg1"/>
                </a:solidFill>
                <a:latin typeface="Verdana" panose="020B0604030504040204" pitchFamily="34" charset="0"/>
              </a:rPr>
              <a:t>(Hebrews 9:14)  how much more shall the blood of Christ, who through the eternal Spirit offered Himself without spot to God, cleanse your conscience from dead works to serve the living God?</a:t>
            </a:r>
          </a:p>
          <a:p>
            <a:pPr marR="0" algn="l" rtl="0"/>
            <a:r>
              <a:rPr lang="en-US" b="1" i="0" u="none" strike="noStrike" baseline="0" dirty="0">
                <a:solidFill>
                  <a:schemeClr val="bg1"/>
                </a:solidFill>
                <a:latin typeface="Verdana" panose="020B0604030504040204" pitchFamily="34" charset="0"/>
              </a:rPr>
              <a:t>(Hebrews 9:15)  And for this reason He is the Mediator of the new covenant, by means of death, for the redemption of the transgressions under the first covenant, that those who are called may receive the promise of the eternal inheritance.</a:t>
            </a:r>
          </a:p>
        </p:txBody>
      </p:sp>
      <p:pic>
        <p:nvPicPr>
          <p:cNvPr id="5" name="Picture 4">
            <a:extLst>
              <a:ext uri="{FF2B5EF4-FFF2-40B4-BE49-F238E27FC236}">
                <a16:creationId xmlns:a16="http://schemas.microsoft.com/office/drawing/2014/main" id="{27223B6B-53E2-43FB-83E1-AFB30F88BA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8104" y="0"/>
            <a:ext cx="2853895" cy="1899137"/>
          </a:xfrm>
          <a:prstGeom prst="rect">
            <a:avLst/>
          </a:prstGeom>
        </p:spPr>
      </p:pic>
    </p:spTree>
    <p:extLst>
      <p:ext uri="{BB962C8B-B14F-4D97-AF65-F5344CB8AC3E}">
        <p14:creationId xmlns:p14="http://schemas.microsoft.com/office/powerpoint/2010/main" val="2966826496"/>
      </p:ext>
    </p:extLst>
  </p:cSld>
  <p:clrMapOvr>
    <a:masterClrMapping/>
  </p:clrMapOvr>
  <mc:AlternateContent xmlns:mc="http://schemas.openxmlformats.org/markup-compatibility/2006">
    <mc:Choice xmlns:p14="http://schemas.microsoft.com/office/powerpoint/2010/main" Requires="p14">
      <p:transition spd="slow" p14:dur="1300">
        <p14:pan dir="d"/>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EE93B-F343-4EC5-9BDD-781E80A37EB6}"/>
              </a:ext>
            </a:extLst>
          </p:cNvPr>
          <p:cNvSpPr>
            <a:spLocks noGrp="1"/>
          </p:cNvSpPr>
          <p:nvPr>
            <p:ph type="title"/>
          </p:nvPr>
        </p:nvSpPr>
        <p:spPr/>
        <p:txBody>
          <a:bodyPr>
            <a:normAutofit/>
          </a:bodyPr>
          <a:lstStyle/>
          <a:p>
            <a:r>
              <a:rPr lang="en-US" sz="5400" b="1" dirty="0">
                <a:solidFill>
                  <a:schemeClr val="bg1"/>
                </a:solidFill>
                <a:latin typeface="Algerian" panose="04020705040A02060702" pitchFamily="82" charset="0"/>
              </a:rPr>
              <a:t>Focus on the cup</a:t>
            </a:r>
          </a:p>
        </p:txBody>
      </p:sp>
      <p:sp>
        <p:nvSpPr>
          <p:cNvPr id="3" name="Content Placeholder 2">
            <a:extLst>
              <a:ext uri="{FF2B5EF4-FFF2-40B4-BE49-F238E27FC236}">
                <a16:creationId xmlns:a16="http://schemas.microsoft.com/office/drawing/2014/main" id="{28396B5C-6C6D-46CF-B0AA-DC48B6ED5C79}"/>
              </a:ext>
            </a:extLst>
          </p:cNvPr>
          <p:cNvSpPr>
            <a:spLocks noGrp="1"/>
          </p:cNvSpPr>
          <p:nvPr>
            <p:ph idx="1"/>
          </p:nvPr>
        </p:nvSpPr>
        <p:spPr>
          <a:xfrm>
            <a:off x="838200" y="1899137"/>
            <a:ext cx="10515600" cy="4593738"/>
          </a:xfrm>
        </p:spPr>
        <p:txBody>
          <a:bodyPr>
            <a:normAutofit/>
          </a:bodyPr>
          <a:lstStyle/>
          <a:p>
            <a:pPr marR="0" algn="l" rtl="0"/>
            <a:r>
              <a:rPr lang="en-US" sz="3600" b="1" i="0" u="none" strike="noStrike" baseline="0" dirty="0">
                <a:solidFill>
                  <a:schemeClr val="bg1"/>
                </a:solidFill>
                <a:latin typeface="Verdana" panose="020B0604030504040204" pitchFamily="34" charset="0"/>
              </a:rPr>
              <a:t>Each week we partake of the bread and the fruit of the vine to remember the body and the blood offered as a sacrifice for our sins.</a:t>
            </a:r>
          </a:p>
          <a:p>
            <a:r>
              <a:rPr lang="en-US" sz="3600" b="1" i="0" u="none" strike="noStrike" baseline="0" dirty="0">
                <a:solidFill>
                  <a:schemeClr val="bg1"/>
                </a:solidFill>
                <a:latin typeface="Verdana" panose="020B0604030504040204" pitchFamily="34" charset="0"/>
              </a:rPr>
              <a:t>(1 Corinthians 11:26)  For as often as you eat this bread and drink this cup, you proclaim the Lord's death till He comes.</a:t>
            </a:r>
          </a:p>
          <a:p>
            <a:pPr marR="0" algn="l" rtl="0"/>
            <a:endParaRPr lang="en-US" sz="3600" b="1" i="0" u="none" strike="noStrike" baseline="0" dirty="0">
              <a:solidFill>
                <a:schemeClr val="bg1"/>
              </a:solidFill>
              <a:latin typeface="Verdana" panose="020B0604030504040204" pitchFamily="34" charset="0"/>
            </a:endParaRPr>
          </a:p>
        </p:txBody>
      </p:sp>
      <p:pic>
        <p:nvPicPr>
          <p:cNvPr id="5" name="Picture 4">
            <a:extLst>
              <a:ext uri="{FF2B5EF4-FFF2-40B4-BE49-F238E27FC236}">
                <a16:creationId xmlns:a16="http://schemas.microsoft.com/office/drawing/2014/main" id="{27223B6B-53E2-43FB-83E1-AFB30F88BA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8104" y="0"/>
            <a:ext cx="2853895" cy="1899137"/>
          </a:xfrm>
          <a:prstGeom prst="rect">
            <a:avLst/>
          </a:prstGeom>
        </p:spPr>
      </p:pic>
    </p:spTree>
    <p:extLst>
      <p:ext uri="{BB962C8B-B14F-4D97-AF65-F5344CB8AC3E}">
        <p14:creationId xmlns:p14="http://schemas.microsoft.com/office/powerpoint/2010/main" val="2350363785"/>
      </p:ext>
    </p:extLst>
  </p:cSld>
  <p:clrMapOvr>
    <a:masterClrMapping/>
  </p:clrMapOvr>
  <mc:AlternateContent xmlns:mc="http://schemas.openxmlformats.org/markup-compatibility/2006">
    <mc:Choice xmlns:p14="http://schemas.microsoft.com/office/powerpoint/2010/main" Requires="p14">
      <p:transition spd="slow" p14:dur="1300">
        <p14:pan dir="d"/>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EE93B-F343-4EC5-9BDD-781E80A37EB6}"/>
              </a:ext>
            </a:extLst>
          </p:cNvPr>
          <p:cNvSpPr>
            <a:spLocks noGrp="1"/>
          </p:cNvSpPr>
          <p:nvPr>
            <p:ph type="title"/>
          </p:nvPr>
        </p:nvSpPr>
        <p:spPr/>
        <p:txBody>
          <a:bodyPr>
            <a:normAutofit/>
          </a:bodyPr>
          <a:lstStyle/>
          <a:p>
            <a:r>
              <a:rPr lang="en-US" sz="6000" b="1" dirty="0">
                <a:solidFill>
                  <a:schemeClr val="bg1"/>
                </a:solidFill>
                <a:latin typeface="Algerian" panose="04020705040A02060702" pitchFamily="82" charset="0"/>
              </a:rPr>
              <a:t>Introduction</a:t>
            </a:r>
          </a:p>
        </p:txBody>
      </p:sp>
      <p:sp>
        <p:nvSpPr>
          <p:cNvPr id="3" name="Content Placeholder 2">
            <a:extLst>
              <a:ext uri="{FF2B5EF4-FFF2-40B4-BE49-F238E27FC236}">
                <a16:creationId xmlns:a16="http://schemas.microsoft.com/office/drawing/2014/main" id="{28396B5C-6C6D-46CF-B0AA-DC48B6ED5C79}"/>
              </a:ext>
            </a:extLst>
          </p:cNvPr>
          <p:cNvSpPr>
            <a:spLocks noGrp="1"/>
          </p:cNvSpPr>
          <p:nvPr>
            <p:ph idx="1"/>
          </p:nvPr>
        </p:nvSpPr>
        <p:spPr/>
        <p:txBody>
          <a:bodyPr/>
          <a:lstStyle/>
          <a:p>
            <a:r>
              <a:rPr lang="en-US" b="1" dirty="0">
                <a:solidFill>
                  <a:schemeClr val="bg1"/>
                </a:solidFill>
              </a:rPr>
              <a:t>Often communion becomes a routine.</a:t>
            </a:r>
          </a:p>
          <a:p>
            <a:r>
              <a:rPr lang="en-US" b="1" dirty="0">
                <a:solidFill>
                  <a:schemeClr val="bg1"/>
                </a:solidFill>
              </a:rPr>
              <a:t>We partake of the bread and the fruit of the vine with little thought about the meaning, purpose and value.</a:t>
            </a:r>
          </a:p>
          <a:p>
            <a:pPr algn="ctr"/>
            <a:r>
              <a:rPr lang="en-US" b="1" dirty="0">
                <a:solidFill>
                  <a:schemeClr val="bg1"/>
                </a:solidFill>
              </a:rPr>
              <a:t>Some instructions</a:t>
            </a:r>
          </a:p>
          <a:p>
            <a:r>
              <a:rPr lang="en-US" b="1" u="sng" dirty="0">
                <a:solidFill>
                  <a:schemeClr val="bg1"/>
                </a:solidFill>
              </a:rPr>
              <a:t>1. The entire service will focus on this part of our worship</a:t>
            </a:r>
          </a:p>
          <a:p>
            <a:endParaRPr lang="en-US" dirty="0">
              <a:solidFill>
                <a:schemeClr val="bg1"/>
              </a:solidFill>
            </a:endParaRPr>
          </a:p>
          <a:p>
            <a:r>
              <a:rPr lang="en-US" b="1" u="sng" dirty="0">
                <a:solidFill>
                  <a:schemeClr val="bg1"/>
                </a:solidFill>
              </a:rPr>
              <a:t>2. Do not open either part of the communion set until you are instructed to do so.</a:t>
            </a:r>
          </a:p>
        </p:txBody>
      </p:sp>
    </p:spTree>
    <p:extLst>
      <p:ext uri="{BB962C8B-B14F-4D97-AF65-F5344CB8AC3E}">
        <p14:creationId xmlns:p14="http://schemas.microsoft.com/office/powerpoint/2010/main" val="1101546154"/>
      </p:ext>
    </p:extLst>
  </p:cSld>
  <p:clrMapOvr>
    <a:masterClrMapping/>
  </p:clrMapOvr>
  <mc:AlternateContent xmlns:mc="http://schemas.openxmlformats.org/markup-compatibility/2006">
    <mc:Choice xmlns:p14="http://schemas.microsoft.com/office/powerpoint/2010/main" Requires="p14">
      <p:transition spd="slow" p14:dur="1300">
        <p14:pan dir="d"/>
      </p:transition>
    </mc:Choice>
    <mc:Fallback>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EE93B-F343-4EC5-9BDD-781E80A37EB6}"/>
              </a:ext>
            </a:extLst>
          </p:cNvPr>
          <p:cNvSpPr>
            <a:spLocks noGrp="1"/>
          </p:cNvSpPr>
          <p:nvPr>
            <p:ph type="title"/>
          </p:nvPr>
        </p:nvSpPr>
        <p:spPr/>
        <p:txBody>
          <a:bodyPr>
            <a:normAutofit/>
          </a:bodyPr>
          <a:lstStyle/>
          <a:p>
            <a:r>
              <a:rPr lang="en-US" sz="5400" b="1" dirty="0">
                <a:solidFill>
                  <a:schemeClr val="bg1"/>
                </a:solidFill>
                <a:latin typeface="Algerian" panose="04020705040A02060702" pitchFamily="82" charset="0"/>
              </a:rPr>
              <a:t>Focus on the cup</a:t>
            </a:r>
          </a:p>
        </p:txBody>
      </p:sp>
      <p:sp>
        <p:nvSpPr>
          <p:cNvPr id="3" name="Content Placeholder 2">
            <a:extLst>
              <a:ext uri="{FF2B5EF4-FFF2-40B4-BE49-F238E27FC236}">
                <a16:creationId xmlns:a16="http://schemas.microsoft.com/office/drawing/2014/main" id="{28396B5C-6C6D-46CF-B0AA-DC48B6ED5C79}"/>
              </a:ext>
            </a:extLst>
          </p:cNvPr>
          <p:cNvSpPr>
            <a:spLocks noGrp="1"/>
          </p:cNvSpPr>
          <p:nvPr>
            <p:ph idx="1"/>
          </p:nvPr>
        </p:nvSpPr>
        <p:spPr>
          <a:xfrm>
            <a:off x="838200" y="1899137"/>
            <a:ext cx="10515600" cy="4593738"/>
          </a:xfrm>
        </p:spPr>
        <p:txBody>
          <a:bodyPr>
            <a:normAutofit/>
          </a:bodyPr>
          <a:lstStyle/>
          <a:p>
            <a:pPr marR="0" algn="l" rtl="0"/>
            <a:endParaRPr lang="en-US" sz="3600" b="1" dirty="0">
              <a:solidFill>
                <a:schemeClr val="bg1"/>
              </a:solidFill>
              <a:latin typeface="Verdana" panose="020B0604030504040204" pitchFamily="34" charset="0"/>
            </a:endParaRPr>
          </a:p>
          <a:p>
            <a:pPr marR="0" algn="l" rtl="0"/>
            <a:r>
              <a:rPr lang="en-US" sz="3600" b="1" i="0" u="none" strike="noStrike" baseline="0" dirty="0">
                <a:solidFill>
                  <a:schemeClr val="bg1"/>
                </a:solidFill>
                <a:latin typeface="Verdana" panose="020B0604030504040204" pitchFamily="34" charset="0"/>
              </a:rPr>
              <a:t>We will now have prayer for the fruit of the vine.</a:t>
            </a:r>
          </a:p>
          <a:p>
            <a:pPr marR="0" algn="l" rtl="0"/>
            <a:endParaRPr lang="en-US" sz="3600" b="1" dirty="0">
              <a:solidFill>
                <a:schemeClr val="bg1"/>
              </a:solidFill>
              <a:latin typeface="Verdana" panose="020B0604030504040204" pitchFamily="34" charset="0"/>
            </a:endParaRPr>
          </a:p>
          <a:p>
            <a:pPr marR="0" algn="l" rtl="0"/>
            <a:r>
              <a:rPr lang="en-US" sz="3600" b="1" i="0" u="none" strike="noStrike" baseline="0" dirty="0">
                <a:solidFill>
                  <a:schemeClr val="bg1"/>
                </a:solidFill>
                <a:latin typeface="Verdana" panose="020B0604030504040204" pitchFamily="34" charset="0"/>
              </a:rPr>
              <a:t>Then we will partake of the fruit of the vine that represents His blood.</a:t>
            </a:r>
          </a:p>
        </p:txBody>
      </p:sp>
      <p:pic>
        <p:nvPicPr>
          <p:cNvPr id="5" name="Picture 4">
            <a:extLst>
              <a:ext uri="{FF2B5EF4-FFF2-40B4-BE49-F238E27FC236}">
                <a16:creationId xmlns:a16="http://schemas.microsoft.com/office/drawing/2014/main" id="{27223B6B-53E2-43FB-83E1-AFB30F88BA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38104" y="0"/>
            <a:ext cx="2853895" cy="1899137"/>
          </a:xfrm>
          <a:prstGeom prst="rect">
            <a:avLst/>
          </a:prstGeom>
        </p:spPr>
      </p:pic>
    </p:spTree>
    <p:extLst>
      <p:ext uri="{BB962C8B-B14F-4D97-AF65-F5344CB8AC3E}">
        <p14:creationId xmlns:p14="http://schemas.microsoft.com/office/powerpoint/2010/main" val="55666403"/>
      </p:ext>
    </p:extLst>
  </p:cSld>
  <p:clrMapOvr>
    <a:masterClrMapping/>
  </p:clrMapOvr>
  <mc:AlternateContent xmlns:mc="http://schemas.openxmlformats.org/markup-compatibility/2006">
    <mc:Choice xmlns:p14="http://schemas.microsoft.com/office/powerpoint/2010/main" Requires="p14">
      <p:transition spd="slow" p14:dur="1300">
        <p14:pan dir="d"/>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EE93B-F343-4EC5-9BDD-781E80A37EB6}"/>
              </a:ext>
            </a:extLst>
          </p:cNvPr>
          <p:cNvSpPr>
            <a:spLocks noGrp="1"/>
          </p:cNvSpPr>
          <p:nvPr>
            <p:ph type="title"/>
          </p:nvPr>
        </p:nvSpPr>
        <p:spPr/>
        <p:txBody>
          <a:bodyPr>
            <a:normAutofit/>
          </a:bodyPr>
          <a:lstStyle/>
          <a:p>
            <a:r>
              <a:rPr lang="en-US" sz="5400" b="1" dirty="0">
                <a:solidFill>
                  <a:schemeClr val="bg1"/>
                </a:solidFill>
                <a:latin typeface="Algerian" panose="04020705040A02060702" pitchFamily="82" charset="0"/>
              </a:rPr>
              <a:t>Closing thoughts</a:t>
            </a:r>
          </a:p>
        </p:txBody>
      </p:sp>
      <p:sp>
        <p:nvSpPr>
          <p:cNvPr id="3" name="Content Placeholder 2">
            <a:extLst>
              <a:ext uri="{FF2B5EF4-FFF2-40B4-BE49-F238E27FC236}">
                <a16:creationId xmlns:a16="http://schemas.microsoft.com/office/drawing/2014/main" id="{28396B5C-6C6D-46CF-B0AA-DC48B6ED5C79}"/>
              </a:ext>
            </a:extLst>
          </p:cNvPr>
          <p:cNvSpPr>
            <a:spLocks noGrp="1"/>
          </p:cNvSpPr>
          <p:nvPr>
            <p:ph idx="1"/>
          </p:nvPr>
        </p:nvSpPr>
        <p:spPr>
          <a:xfrm>
            <a:off x="838200" y="1899137"/>
            <a:ext cx="10515600" cy="4593738"/>
          </a:xfrm>
        </p:spPr>
        <p:txBody>
          <a:bodyPr>
            <a:normAutofit/>
          </a:bodyPr>
          <a:lstStyle/>
          <a:p>
            <a:pPr marR="0" algn="l" rtl="0"/>
            <a:r>
              <a:rPr lang="en-US" sz="3600" b="1" i="0" u="none" strike="noStrike" baseline="0" dirty="0">
                <a:solidFill>
                  <a:schemeClr val="bg1"/>
                </a:solidFill>
                <a:latin typeface="Verdana" panose="020B0604030504040204" pitchFamily="34" charset="0"/>
              </a:rPr>
              <a:t>When we are baptized into Christ, we are raised to walk in a new life.</a:t>
            </a:r>
          </a:p>
          <a:p>
            <a:pPr marR="0" algn="l" rtl="0"/>
            <a:endParaRPr lang="en-US" sz="3600" b="1" i="0" u="none" strike="noStrike" baseline="0" dirty="0">
              <a:solidFill>
                <a:schemeClr val="bg1"/>
              </a:solidFill>
              <a:latin typeface="Verdana" panose="020B0604030504040204" pitchFamily="34" charset="0"/>
            </a:endParaRPr>
          </a:p>
          <a:p>
            <a:pPr marR="0" algn="l" rtl="0"/>
            <a:r>
              <a:rPr lang="en-US" sz="3600" b="1" dirty="0">
                <a:solidFill>
                  <a:schemeClr val="bg1"/>
                </a:solidFill>
                <a:latin typeface="Verdana" panose="020B0604030504040204" pitchFamily="34" charset="0"/>
              </a:rPr>
              <a:t>We are changed.</a:t>
            </a:r>
          </a:p>
          <a:p>
            <a:pPr marR="0" algn="l" rtl="0"/>
            <a:endParaRPr lang="en-US" sz="3600" b="1" dirty="0">
              <a:solidFill>
                <a:schemeClr val="bg1"/>
              </a:solidFill>
              <a:latin typeface="Verdana" panose="020B0604030504040204" pitchFamily="34" charset="0"/>
            </a:endParaRPr>
          </a:p>
          <a:p>
            <a:pPr marR="0" algn="l" rtl="0"/>
            <a:r>
              <a:rPr lang="en-US" sz="3600" b="1" i="0" u="none" strike="noStrike" baseline="0" dirty="0">
                <a:solidFill>
                  <a:schemeClr val="bg1"/>
                </a:solidFill>
                <a:latin typeface="Verdana" panose="020B0604030504040204" pitchFamily="34" charset="0"/>
              </a:rPr>
              <a:t>We have victory over sin and death.</a:t>
            </a:r>
          </a:p>
        </p:txBody>
      </p:sp>
    </p:spTree>
    <p:extLst>
      <p:ext uri="{BB962C8B-B14F-4D97-AF65-F5344CB8AC3E}">
        <p14:creationId xmlns:p14="http://schemas.microsoft.com/office/powerpoint/2010/main" val="4031412286"/>
      </p:ext>
    </p:extLst>
  </p:cSld>
  <p:clrMapOvr>
    <a:masterClrMapping/>
  </p:clrMapOvr>
  <mc:AlternateContent xmlns:mc="http://schemas.openxmlformats.org/markup-compatibility/2006">
    <mc:Choice xmlns:p14="http://schemas.microsoft.com/office/powerpoint/2010/main" Requires="p14">
      <p:transition spd="slow" p14:dur="1300">
        <p14:pan dir="d"/>
      </p:transition>
    </mc:Choice>
    <mc:Fallback>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EE93B-F343-4EC5-9BDD-781E80A37EB6}"/>
              </a:ext>
            </a:extLst>
          </p:cNvPr>
          <p:cNvSpPr>
            <a:spLocks noGrp="1"/>
          </p:cNvSpPr>
          <p:nvPr>
            <p:ph type="title"/>
          </p:nvPr>
        </p:nvSpPr>
        <p:spPr/>
        <p:txBody>
          <a:bodyPr>
            <a:normAutofit/>
          </a:bodyPr>
          <a:lstStyle/>
          <a:p>
            <a:r>
              <a:rPr lang="en-US" sz="5400" b="1" dirty="0">
                <a:solidFill>
                  <a:schemeClr val="bg1"/>
                </a:solidFill>
                <a:latin typeface="Algerian" panose="04020705040A02060702" pitchFamily="82" charset="0"/>
              </a:rPr>
              <a:t>Closing thoughts</a:t>
            </a:r>
          </a:p>
        </p:txBody>
      </p:sp>
      <p:sp>
        <p:nvSpPr>
          <p:cNvPr id="3" name="Content Placeholder 2">
            <a:extLst>
              <a:ext uri="{FF2B5EF4-FFF2-40B4-BE49-F238E27FC236}">
                <a16:creationId xmlns:a16="http://schemas.microsoft.com/office/drawing/2014/main" id="{28396B5C-6C6D-46CF-B0AA-DC48B6ED5C79}"/>
              </a:ext>
            </a:extLst>
          </p:cNvPr>
          <p:cNvSpPr>
            <a:spLocks noGrp="1"/>
          </p:cNvSpPr>
          <p:nvPr>
            <p:ph idx="1"/>
          </p:nvPr>
        </p:nvSpPr>
        <p:spPr>
          <a:xfrm>
            <a:off x="838200" y="1899137"/>
            <a:ext cx="10515600" cy="4593738"/>
          </a:xfrm>
        </p:spPr>
        <p:txBody>
          <a:bodyPr>
            <a:normAutofit/>
          </a:bodyPr>
          <a:lstStyle/>
          <a:p>
            <a:pPr marR="0" algn="l" rtl="0"/>
            <a:r>
              <a:rPr lang="en-US" sz="3600" b="1" i="0" u="none" strike="noStrike" baseline="0" dirty="0">
                <a:solidFill>
                  <a:schemeClr val="bg1"/>
                </a:solidFill>
                <a:latin typeface="Verdana" panose="020B0604030504040204" pitchFamily="34" charset="0"/>
              </a:rPr>
              <a:t>Are you a believer in Jesus as the Son of God?</a:t>
            </a:r>
          </a:p>
          <a:p>
            <a:pPr marR="0" algn="l" rtl="0"/>
            <a:r>
              <a:rPr lang="en-US" sz="3600" b="1" dirty="0">
                <a:solidFill>
                  <a:schemeClr val="bg1"/>
                </a:solidFill>
                <a:latin typeface="Verdana" panose="020B0604030504040204" pitchFamily="34" charset="0"/>
              </a:rPr>
              <a:t>Have you been baptized into Christ?</a:t>
            </a:r>
          </a:p>
          <a:p>
            <a:pPr marR="0" algn="l" rtl="0"/>
            <a:r>
              <a:rPr lang="en-US" sz="3600" b="1" i="0" u="none" strike="noStrike" baseline="0" dirty="0">
                <a:solidFill>
                  <a:schemeClr val="bg1"/>
                </a:solidFill>
                <a:latin typeface="Verdana" panose="020B0604030504040204" pitchFamily="34" charset="0"/>
              </a:rPr>
              <a:t>Have your sins been washed away?</a:t>
            </a:r>
          </a:p>
          <a:p>
            <a:pPr marR="0" algn="l" rtl="0"/>
            <a:endParaRPr lang="en-US" sz="3600" b="1" dirty="0">
              <a:solidFill>
                <a:schemeClr val="bg1"/>
              </a:solidFill>
              <a:latin typeface="Verdana" panose="020B0604030504040204" pitchFamily="34" charset="0"/>
            </a:endParaRPr>
          </a:p>
          <a:p>
            <a:pPr marR="0" algn="l" rtl="0"/>
            <a:r>
              <a:rPr lang="en-US" sz="3600" b="1" i="0" u="none" strike="noStrike" baseline="0" dirty="0">
                <a:solidFill>
                  <a:schemeClr val="bg1"/>
                </a:solidFill>
                <a:latin typeface="Verdana" panose="020B0604030504040204" pitchFamily="34" charset="0"/>
              </a:rPr>
              <a:t>If not, why not?</a:t>
            </a:r>
          </a:p>
          <a:p>
            <a:pPr marL="0" marR="0" indent="0" algn="l" rtl="0">
              <a:buNone/>
            </a:pPr>
            <a:endParaRPr lang="en-US" sz="3600" b="1"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1799086266"/>
      </p:ext>
    </p:extLst>
  </p:cSld>
  <p:clrMapOvr>
    <a:masterClrMapping/>
  </p:clrMapOvr>
  <mc:AlternateContent xmlns:mc="http://schemas.openxmlformats.org/markup-compatibility/2006">
    <mc:Choice xmlns:p14="http://schemas.microsoft.com/office/powerpoint/2010/main" Requires="p14">
      <p:transition spd="slow" p14:dur="1300">
        <p14:pan dir="d"/>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EE93B-F343-4EC5-9BDD-781E80A37EB6}"/>
              </a:ext>
            </a:extLst>
          </p:cNvPr>
          <p:cNvSpPr>
            <a:spLocks noGrp="1"/>
          </p:cNvSpPr>
          <p:nvPr>
            <p:ph type="title"/>
          </p:nvPr>
        </p:nvSpPr>
        <p:spPr/>
        <p:txBody>
          <a:bodyPr>
            <a:normAutofit/>
          </a:bodyPr>
          <a:lstStyle/>
          <a:p>
            <a:r>
              <a:rPr lang="en-US" sz="6000" b="1" dirty="0">
                <a:solidFill>
                  <a:schemeClr val="bg1"/>
                </a:solidFill>
                <a:latin typeface="Algerian" panose="04020705040A02060702" pitchFamily="82" charset="0"/>
              </a:rPr>
              <a:t>Song – He loves me</a:t>
            </a:r>
          </a:p>
        </p:txBody>
      </p:sp>
      <p:sp>
        <p:nvSpPr>
          <p:cNvPr id="3" name="Content Placeholder 2">
            <a:extLst>
              <a:ext uri="{FF2B5EF4-FFF2-40B4-BE49-F238E27FC236}">
                <a16:creationId xmlns:a16="http://schemas.microsoft.com/office/drawing/2014/main" id="{28396B5C-6C6D-46CF-B0AA-DC48B6ED5C79}"/>
              </a:ext>
            </a:extLst>
          </p:cNvPr>
          <p:cNvSpPr>
            <a:spLocks noGrp="1"/>
          </p:cNvSpPr>
          <p:nvPr>
            <p:ph idx="1"/>
          </p:nvPr>
        </p:nvSpPr>
        <p:spPr/>
        <p:txBody>
          <a:bodyPr>
            <a:normAutofit/>
          </a:bodyPr>
          <a:lstStyle/>
          <a:p>
            <a:endParaRPr lang="en-US" sz="3600" b="1" dirty="0"/>
          </a:p>
          <a:p>
            <a:endParaRPr lang="en-US" sz="3600" b="1" dirty="0"/>
          </a:p>
          <a:p>
            <a:endParaRPr lang="en-US" sz="3600" b="1" dirty="0"/>
          </a:p>
          <a:p>
            <a:r>
              <a:rPr lang="en-US" sz="3600" b="1" dirty="0">
                <a:solidFill>
                  <a:schemeClr val="bg1"/>
                </a:solidFill>
              </a:rPr>
              <a:t>Following this song we will have our opening prayer.</a:t>
            </a:r>
          </a:p>
        </p:txBody>
      </p:sp>
    </p:spTree>
    <p:extLst>
      <p:ext uri="{BB962C8B-B14F-4D97-AF65-F5344CB8AC3E}">
        <p14:creationId xmlns:p14="http://schemas.microsoft.com/office/powerpoint/2010/main" val="2874677755"/>
      </p:ext>
    </p:extLst>
  </p:cSld>
  <p:clrMapOvr>
    <a:masterClrMapping/>
  </p:clrMapOvr>
  <mc:AlternateContent xmlns:mc="http://schemas.openxmlformats.org/markup-compatibility/2006">
    <mc:Choice xmlns:p14="http://schemas.microsoft.com/office/powerpoint/2010/main" Requires="p14">
      <p:transition spd="slow" p14:dur="1300">
        <p14:pan dir="d"/>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EE93B-F343-4EC5-9BDD-781E80A37EB6}"/>
              </a:ext>
            </a:extLst>
          </p:cNvPr>
          <p:cNvSpPr>
            <a:spLocks noGrp="1"/>
          </p:cNvSpPr>
          <p:nvPr>
            <p:ph type="title"/>
          </p:nvPr>
        </p:nvSpPr>
        <p:spPr/>
        <p:txBody>
          <a:bodyPr>
            <a:normAutofit/>
          </a:bodyPr>
          <a:lstStyle/>
          <a:p>
            <a:r>
              <a:rPr lang="en-US" sz="5400" b="1" dirty="0">
                <a:solidFill>
                  <a:schemeClr val="bg1"/>
                </a:solidFill>
                <a:latin typeface="Algerian" panose="04020705040A02060702" pitchFamily="82" charset="0"/>
              </a:rPr>
              <a:t>Song – Oft we come together</a:t>
            </a:r>
          </a:p>
        </p:txBody>
      </p:sp>
    </p:spTree>
    <p:extLst>
      <p:ext uri="{BB962C8B-B14F-4D97-AF65-F5344CB8AC3E}">
        <p14:creationId xmlns:p14="http://schemas.microsoft.com/office/powerpoint/2010/main" val="147938899"/>
      </p:ext>
    </p:extLst>
  </p:cSld>
  <p:clrMapOvr>
    <a:masterClrMapping/>
  </p:clrMapOvr>
  <mc:AlternateContent xmlns:mc="http://schemas.openxmlformats.org/markup-compatibility/2006">
    <mc:Choice xmlns:p14="http://schemas.microsoft.com/office/powerpoint/2010/main" Requires="p14">
      <p:transition spd="slow" p14:dur="1300">
        <p14:pan dir="d"/>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EE93B-F343-4EC5-9BDD-781E80A37EB6}"/>
              </a:ext>
            </a:extLst>
          </p:cNvPr>
          <p:cNvSpPr>
            <a:spLocks noGrp="1"/>
          </p:cNvSpPr>
          <p:nvPr>
            <p:ph type="title"/>
          </p:nvPr>
        </p:nvSpPr>
        <p:spPr/>
        <p:txBody>
          <a:bodyPr>
            <a:normAutofit/>
          </a:bodyPr>
          <a:lstStyle/>
          <a:p>
            <a:r>
              <a:rPr lang="en-US" sz="5400" b="1" dirty="0">
                <a:solidFill>
                  <a:schemeClr val="bg1"/>
                </a:solidFill>
                <a:latin typeface="Algerian" panose="04020705040A02060702" pitchFamily="82" charset="0"/>
              </a:rPr>
              <a:t>Focus on the bread</a:t>
            </a:r>
          </a:p>
        </p:txBody>
      </p:sp>
      <p:sp>
        <p:nvSpPr>
          <p:cNvPr id="3" name="Content Placeholder 2">
            <a:extLst>
              <a:ext uri="{FF2B5EF4-FFF2-40B4-BE49-F238E27FC236}">
                <a16:creationId xmlns:a16="http://schemas.microsoft.com/office/drawing/2014/main" id="{28396B5C-6C6D-46CF-B0AA-DC48B6ED5C79}"/>
              </a:ext>
            </a:extLst>
          </p:cNvPr>
          <p:cNvSpPr>
            <a:spLocks noGrp="1"/>
          </p:cNvSpPr>
          <p:nvPr>
            <p:ph idx="1"/>
          </p:nvPr>
        </p:nvSpPr>
        <p:spPr>
          <a:xfrm>
            <a:off x="838200" y="1899137"/>
            <a:ext cx="10515600" cy="4593738"/>
          </a:xfrm>
        </p:spPr>
        <p:txBody>
          <a:bodyPr>
            <a:normAutofit/>
          </a:bodyPr>
          <a:lstStyle/>
          <a:p>
            <a:pPr marR="0" algn="l" rtl="0"/>
            <a:r>
              <a:rPr lang="en-US" sz="3200" b="1" i="0" u="none" strike="noStrike" baseline="0" dirty="0">
                <a:solidFill>
                  <a:schemeClr val="bg1"/>
                </a:solidFill>
                <a:latin typeface="Verdana" panose="020B0604030504040204" pitchFamily="34" charset="0"/>
              </a:rPr>
              <a:t>(1 Corinthians 11:23)  For I received from the Lord that which I also delivered to you: that the Lord Jesus on the </a:t>
            </a:r>
            <a:r>
              <a:rPr lang="en-US" sz="3200" b="1" i="1" u="none" strike="noStrike" baseline="0" dirty="0">
                <a:solidFill>
                  <a:schemeClr val="bg1"/>
                </a:solidFill>
                <a:latin typeface="Verdana" panose="020B0604030504040204" pitchFamily="34" charset="0"/>
              </a:rPr>
              <a:t>same</a:t>
            </a:r>
            <a:r>
              <a:rPr lang="en-US" sz="3200" b="1" i="0" u="none" strike="noStrike" baseline="0" dirty="0">
                <a:solidFill>
                  <a:schemeClr val="bg1"/>
                </a:solidFill>
                <a:latin typeface="Verdana" panose="020B0604030504040204" pitchFamily="34" charset="0"/>
              </a:rPr>
              <a:t> night in which He was betrayed took bread;</a:t>
            </a:r>
          </a:p>
          <a:p>
            <a:pPr marR="0" algn="l" rtl="0"/>
            <a:r>
              <a:rPr lang="en-US" sz="3200" b="1" i="0" u="none" strike="noStrike" baseline="0" dirty="0">
                <a:solidFill>
                  <a:schemeClr val="bg1"/>
                </a:solidFill>
                <a:latin typeface="Verdana" panose="020B0604030504040204" pitchFamily="34" charset="0"/>
              </a:rPr>
              <a:t>(1 Corinthians 11:24)  and when He had given thanks, He broke </a:t>
            </a:r>
            <a:r>
              <a:rPr lang="en-US" sz="3200" b="1" i="1" u="none" strike="noStrike" baseline="0" dirty="0">
                <a:solidFill>
                  <a:schemeClr val="bg1"/>
                </a:solidFill>
                <a:latin typeface="Verdana" panose="020B0604030504040204" pitchFamily="34" charset="0"/>
              </a:rPr>
              <a:t>it</a:t>
            </a:r>
            <a:r>
              <a:rPr lang="en-US" sz="3200" b="1" i="0" u="none" strike="noStrike" baseline="0" dirty="0">
                <a:solidFill>
                  <a:schemeClr val="bg1"/>
                </a:solidFill>
                <a:latin typeface="Verdana" panose="020B0604030504040204" pitchFamily="34" charset="0"/>
              </a:rPr>
              <a:t> and said, "Take, eat; this is My body which is broken for you; do this in remembrance of Me."</a:t>
            </a:r>
          </a:p>
        </p:txBody>
      </p:sp>
      <p:pic>
        <p:nvPicPr>
          <p:cNvPr id="4" name="Picture 3">
            <a:extLst>
              <a:ext uri="{FF2B5EF4-FFF2-40B4-BE49-F238E27FC236}">
                <a16:creationId xmlns:a16="http://schemas.microsoft.com/office/drawing/2014/main" id="{3EEB2AEB-8E49-4ACA-B336-2172945DA4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93824" y="0"/>
            <a:ext cx="2698176" cy="1795513"/>
          </a:xfrm>
          <a:prstGeom prst="rect">
            <a:avLst/>
          </a:prstGeom>
        </p:spPr>
      </p:pic>
    </p:spTree>
    <p:extLst>
      <p:ext uri="{BB962C8B-B14F-4D97-AF65-F5344CB8AC3E}">
        <p14:creationId xmlns:p14="http://schemas.microsoft.com/office/powerpoint/2010/main" val="4127674756"/>
      </p:ext>
    </p:extLst>
  </p:cSld>
  <p:clrMapOvr>
    <a:masterClrMapping/>
  </p:clrMapOvr>
  <mc:AlternateContent xmlns:mc="http://schemas.openxmlformats.org/markup-compatibility/2006">
    <mc:Choice xmlns:p14="http://schemas.microsoft.com/office/powerpoint/2010/main" Requires="p14">
      <p:transition spd="slow" p14:dur="1300">
        <p14:pan dir="d"/>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EE93B-F343-4EC5-9BDD-781E80A37EB6}"/>
              </a:ext>
            </a:extLst>
          </p:cNvPr>
          <p:cNvSpPr>
            <a:spLocks noGrp="1"/>
          </p:cNvSpPr>
          <p:nvPr>
            <p:ph type="title"/>
          </p:nvPr>
        </p:nvSpPr>
        <p:spPr/>
        <p:txBody>
          <a:bodyPr>
            <a:normAutofit/>
          </a:bodyPr>
          <a:lstStyle/>
          <a:p>
            <a:r>
              <a:rPr lang="en-US" sz="5400" b="1" dirty="0">
                <a:solidFill>
                  <a:schemeClr val="bg1"/>
                </a:solidFill>
                <a:latin typeface="Algerian" panose="04020705040A02060702" pitchFamily="82" charset="0"/>
              </a:rPr>
              <a:t>Focus on the bread</a:t>
            </a:r>
          </a:p>
        </p:txBody>
      </p:sp>
      <p:sp>
        <p:nvSpPr>
          <p:cNvPr id="3" name="Content Placeholder 2">
            <a:extLst>
              <a:ext uri="{FF2B5EF4-FFF2-40B4-BE49-F238E27FC236}">
                <a16:creationId xmlns:a16="http://schemas.microsoft.com/office/drawing/2014/main" id="{28396B5C-6C6D-46CF-B0AA-DC48B6ED5C79}"/>
              </a:ext>
            </a:extLst>
          </p:cNvPr>
          <p:cNvSpPr>
            <a:spLocks noGrp="1"/>
          </p:cNvSpPr>
          <p:nvPr>
            <p:ph idx="1"/>
          </p:nvPr>
        </p:nvSpPr>
        <p:spPr>
          <a:xfrm>
            <a:off x="838200" y="1899137"/>
            <a:ext cx="10515600" cy="4593738"/>
          </a:xfrm>
        </p:spPr>
        <p:txBody>
          <a:bodyPr>
            <a:normAutofit/>
          </a:bodyPr>
          <a:lstStyle/>
          <a:p>
            <a:pPr marR="0" algn="l" rtl="0"/>
            <a:r>
              <a:rPr lang="en-US" sz="3200" b="1" dirty="0">
                <a:solidFill>
                  <a:schemeClr val="bg1"/>
                </a:solidFill>
                <a:latin typeface="Verdana" panose="020B0604030504040204" pitchFamily="34" charset="0"/>
              </a:rPr>
              <a:t>Matthew 27:22-31 </a:t>
            </a:r>
          </a:p>
          <a:p>
            <a:pPr marR="0" algn="l" rtl="0"/>
            <a:endParaRPr lang="en-US" sz="3200" b="1" dirty="0">
              <a:solidFill>
                <a:schemeClr val="bg1"/>
              </a:solidFill>
              <a:latin typeface="Verdana" panose="020B0604030504040204" pitchFamily="34" charset="0"/>
            </a:endParaRPr>
          </a:p>
          <a:p>
            <a:pPr marR="0" algn="l" rtl="0"/>
            <a:r>
              <a:rPr lang="en-US" sz="3200" b="1" i="0" u="none" strike="noStrike" baseline="0" dirty="0">
                <a:solidFill>
                  <a:schemeClr val="bg1"/>
                </a:solidFill>
                <a:latin typeface="Verdana" panose="020B0604030504040204" pitchFamily="34" charset="0"/>
              </a:rPr>
              <a:t>Jesus was beaten, scourged, body broken</a:t>
            </a:r>
          </a:p>
          <a:p>
            <a:pPr marR="0" algn="l" rtl="0"/>
            <a:r>
              <a:rPr lang="en-US" sz="3200" b="1" dirty="0">
                <a:solidFill>
                  <a:schemeClr val="bg1"/>
                </a:solidFill>
                <a:latin typeface="Verdana" panose="020B0604030504040204" pitchFamily="34" charset="0"/>
              </a:rPr>
              <a:t>Crown of thorns on his head</a:t>
            </a:r>
          </a:p>
          <a:p>
            <a:pPr marR="0" algn="l" rtl="0"/>
            <a:r>
              <a:rPr lang="en-US" sz="3200" b="1" i="0" u="none" strike="noStrike" baseline="0" dirty="0">
                <a:solidFill>
                  <a:schemeClr val="bg1"/>
                </a:solidFill>
                <a:latin typeface="Verdana" panose="020B0604030504040204" pitchFamily="34" charset="0"/>
              </a:rPr>
              <a:t>Nai</a:t>
            </a:r>
            <a:r>
              <a:rPr lang="en-US" sz="3200" b="1" dirty="0">
                <a:solidFill>
                  <a:schemeClr val="bg1"/>
                </a:solidFill>
                <a:latin typeface="Verdana" panose="020B0604030504040204" pitchFamily="34" charset="0"/>
              </a:rPr>
              <a:t>led to the cross</a:t>
            </a:r>
          </a:p>
          <a:p>
            <a:pPr marR="0" algn="l" rtl="0"/>
            <a:r>
              <a:rPr lang="en-US" sz="3200" b="1" i="0" u="none" strike="noStrike" baseline="0" dirty="0">
                <a:solidFill>
                  <a:schemeClr val="bg1"/>
                </a:solidFill>
                <a:latin typeface="Verdana" panose="020B0604030504040204" pitchFamily="34" charset="0"/>
              </a:rPr>
              <a:t>Suffered 6 hours before He died</a:t>
            </a:r>
          </a:p>
        </p:txBody>
      </p:sp>
      <p:pic>
        <p:nvPicPr>
          <p:cNvPr id="4" name="Picture 3">
            <a:extLst>
              <a:ext uri="{FF2B5EF4-FFF2-40B4-BE49-F238E27FC236}">
                <a16:creationId xmlns:a16="http://schemas.microsoft.com/office/drawing/2014/main" id="{3EEB2AEB-8E49-4ACA-B336-2172945DA4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93824" y="0"/>
            <a:ext cx="2698176" cy="1795513"/>
          </a:xfrm>
          <a:prstGeom prst="rect">
            <a:avLst/>
          </a:prstGeom>
        </p:spPr>
      </p:pic>
    </p:spTree>
    <p:extLst>
      <p:ext uri="{BB962C8B-B14F-4D97-AF65-F5344CB8AC3E}">
        <p14:creationId xmlns:p14="http://schemas.microsoft.com/office/powerpoint/2010/main" val="1621409420"/>
      </p:ext>
    </p:extLst>
  </p:cSld>
  <p:clrMapOvr>
    <a:masterClrMapping/>
  </p:clrMapOvr>
  <mc:AlternateContent xmlns:mc="http://schemas.openxmlformats.org/markup-compatibility/2006">
    <mc:Choice xmlns:p14="http://schemas.microsoft.com/office/powerpoint/2010/main" Requires="p14">
      <p:transition spd="slow" p14:dur="1300">
        <p14:pan dir="d"/>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EE93B-F343-4EC5-9BDD-781E80A37EB6}"/>
              </a:ext>
            </a:extLst>
          </p:cNvPr>
          <p:cNvSpPr>
            <a:spLocks noGrp="1"/>
          </p:cNvSpPr>
          <p:nvPr>
            <p:ph type="title"/>
          </p:nvPr>
        </p:nvSpPr>
        <p:spPr/>
        <p:txBody>
          <a:bodyPr>
            <a:normAutofit/>
          </a:bodyPr>
          <a:lstStyle/>
          <a:p>
            <a:r>
              <a:rPr lang="en-US" sz="5400" b="1" dirty="0">
                <a:solidFill>
                  <a:schemeClr val="bg1"/>
                </a:solidFill>
                <a:latin typeface="Algerian" panose="04020705040A02060702" pitchFamily="82" charset="0"/>
              </a:rPr>
              <a:t>Focus on the bread</a:t>
            </a:r>
          </a:p>
        </p:txBody>
      </p:sp>
      <p:sp>
        <p:nvSpPr>
          <p:cNvPr id="3" name="Content Placeholder 2">
            <a:extLst>
              <a:ext uri="{FF2B5EF4-FFF2-40B4-BE49-F238E27FC236}">
                <a16:creationId xmlns:a16="http://schemas.microsoft.com/office/drawing/2014/main" id="{28396B5C-6C6D-46CF-B0AA-DC48B6ED5C79}"/>
              </a:ext>
            </a:extLst>
          </p:cNvPr>
          <p:cNvSpPr>
            <a:spLocks noGrp="1"/>
          </p:cNvSpPr>
          <p:nvPr>
            <p:ph idx="1"/>
          </p:nvPr>
        </p:nvSpPr>
        <p:spPr>
          <a:xfrm>
            <a:off x="838200" y="1899137"/>
            <a:ext cx="10515600" cy="4593738"/>
          </a:xfrm>
        </p:spPr>
        <p:txBody>
          <a:bodyPr>
            <a:normAutofit lnSpcReduction="10000"/>
          </a:bodyPr>
          <a:lstStyle/>
          <a:p>
            <a:pPr marR="0" algn="l" rtl="0"/>
            <a:r>
              <a:rPr lang="en-US" b="1" i="0" u="none" strike="noStrike" baseline="0" dirty="0">
                <a:solidFill>
                  <a:schemeClr val="bg1"/>
                </a:solidFill>
                <a:latin typeface="Verdana" panose="020B0604030504040204" pitchFamily="34" charset="0"/>
              </a:rPr>
              <a:t>(John 6:25)  And when they found Him on the other side of the sea, they said to Him, "Rabbi, when did You come here?"</a:t>
            </a:r>
          </a:p>
          <a:p>
            <a:pPr marR="0" algn="l" rtl="0"/>
            <a:r>
              <a:rPr lang="en-US" b="1" i="0" u="none" strike="noStrike" baseline="0" dirty="0">
                <a:solidFill>
                  <a:schemeClr val="bg1"/>
                </a:solidFill>
                <a:latin typeface="Verdana" panose="020B0604030504040204" pitchFamily="34" charset="0"/>
              </a:rPr>
              <a:t>(John 6:26)  Jesus answered them and said, "Most assuredly, I say to you, you seek Me, not because you saw the signs, but because you ate of the loaves and were filled.</a:t>
            </a:r>
          </a:p>
          <a:p>
            <a:pPr marR="0" algn="l" rtl="0"/>
            <a:r>
              <a:rPr lang="en-US" b="1" i="0" u="none" strike="noStrike" baseline="0" dirty="0">
                <a:solidFill>
                  <a:schemeClr val="bg1"/>
                </a:solidFill>
                <a:latin typeface="Verdana" panose="020B0604030504040204" pitchFamily="34" charset="0"/>
              </a:rPr>
              <a:t>(John 6:27)  Do not labor for the food which perishes, but for the food which endures to everlasting life, which the Son of Man will give you, because God the Father has set His seal on Him."</a:t>
            </a:r>
          </a:p>
        </p:txBody>
      </p:sp>
      <p:pic>
        <p:nvPicPr>
          <p:cNvPr id="4" name="Picture 3">
            <a:extLst>
              <a:ext uri="{FF2B5EF4-FFF2-40B4-BE49-F238E27FC236}">
                <a16:creationId xmlns:a16="http://schemas.microsoft.com/office/drawing/2014/main" id="{3EEB2AEB-8E49-4ACA-B336-2172945DA4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93824" y="0"/>
            <a:ext cx="2698176" cy="1795513"/>
          </a:xfrm>
          <a:prstGeom prst="rect">
            <a:avLst/>
          </a:prstGeom>
        </p:spPr>
      </p:pic>
    </p:spTree>
    <p:extLst>
      <p:ext uri="{BB962C8B-B14F-4D97-AF65-F5344CB8AC3E}">
        <p14:creationId xmlns:p14="http://schemas.microsoft.com/office/powerpoint/2010/main" val="3878274300"/>
      </p:ext>
    </p:extLst>
  </p:cSld>
  <p:clrMapOvr>
    <a:masterClrMapping/>
  </p:clrMapOvr>
  <mc:AlternateContent xmlns:mc="http://schemas.openxmlformats.org/markup-compatibility/2006">
    <mc:Choice xmlns:p14="http://schemas.microsoft.com/office/powerpoint/2010/main" Requires="p14">
      <p:transition spd="slow" p14:dur="1300">
        <p14:pan dir="d"/>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EE93B-F343-4EC5-9BDD-781E80A37EB6}"/>
              </a:ext>
            </a:extLst>
          </p:cNvPr>
          <p:cNvSpPr>
            <a:spLocks noGrp="1"/>
          </p:cNvSpPr>
          <p:nvPr>
            <p:ph type="title"/>
          </p:nvPr>
        </p:nvSpPr>
        <p:spPr/>
        <p:txBody>
          <a:bodyPr>
            <a:normAutofit/>
          </a:bodyPr>
          <a:lstStyle/>
          <a:p>
            <a:r>
              <a:rPr lang="en-US" sz="5400" b="1" dirty="0">
                <a:solidFill>
                  <a:schemeClr val="bg1"/>
                </a:solidFill>
                <a:latin typeface="Algerian" panose="04020705040A02060702" pitchFamily="82" charset="0"/>
              </a:rPr>
              <a:t>Focus on the bread</a:t>
            </a:r>
          </a:p>
        </p:txBody>
      </p:sp>
      <p:sp>
        <p:nvSpPr>
          <p:cNvPr id="3" name="Content Placeholder 2">
            <a:extLst>
              <a:ext uri="{FF2B5EF4-FFF2-40B4-BE49-F238E27FC236}">
                <a16:creationId xmlns:a16="http://schemas.microsoft.com/office/drawing/2014/main" id="{28396B5C-6C6D-46CF-B0AA-DC48B6ED5C79}"/>
              </a:ext>
            </a:extLst>
          </p:cNvPr>
          <p:cNvSpPr>
            <a:spLocks noGrp="1"/>
          </p:cNvSpPr>
          <p:nvPr>
            <p:ph idx="1"/>
          </p:nvPr>
        </p:nvSpPr>
        <p:spPr>
          <a:xfrm>
            <a:off x="838200" y="1899137"/>
            <a:ext cx="10515600" cy="4593738"/>
          </a:xfrm>
        </p:spPr>
        <p:txBody>
          <a:bodyPr>
            <a:normAutofit/>
          </a:bodyPr>
          <a:lstStyle/>
          <a:p>
            <a:pPr marR="0" algn="l" rtl="0"/>
            <a:r>
              <a:rPr lang="en-US" b="1" i="0" u="none" strike="noStrike" baseline="0" dirty="0">
                <a:solidFill>
                  <a:schemeClr val="bg1"/>
                </a:solidFill>
                <a:latin typeface="Verdana" panose="020B0604030504040204" pitchFamily="34" charset="0"/>
              </a:rPr>
              <a:t>(John 6:31)  Our fathers ate the manna in the desert; as it is written, 'HE GAVE THEM BREAD FROM HEAVEN TO EAT.'"</a:t>
            </a:r>
          </a:p>
          <a:p>
            <a:pPr marR="0" algn="l" rtl="0"/>
            <a:r>
              <a:rPr lang="en-US" b="1" i="0" u="none" strike="noStrike" baseline="0" dirty="0">
                <a:solidFill>
                  <a:schemeClr val="bg1"/>
                </a:solidFill>
                <a:latin typeface="Verdana" panose="020B0604030504040204" pitchFamily="34" charset="0"/>
              </a:rPr>
              <a:t>(John 6:32)  Then Jesus said to them, "Most assuredly, I say to you, Moses did not give you the bread from heaven, but My Father gives you the true bread from heaven.</a:t>
            </a:r>
          </a:p>
          <a:p>
            <a:pPr marR="0" algn="l" rtl="0"/>
            <a:r>
              <a:rPr lang="en-US" b="1" i="0" u="none" strike="noStrike" baseline="0" dirty="0">
                <a:solidFill>
                  <a:schemeClr val="bg1"/>
                </a:solidFill>
                <a:latin typeface="Verdana" panose="020B0604030504040204" pitchFamily="34" charset="0"/>
              </a:rPr>
              <a:t>(John 6:33)  For the bread of God is He who comes down from heaven and gives life to the world."</a:t>
            </a:r>
          </a:p>
        </p:txBody>
      </p:sp>
      <p:pic>
        <p:nvPicPr>
          <p:cNvPr id="4" name="Picture 3">
            <a:extLst>
              <a:ext uri="{FF2B5EF4-FFF2-40B4-BE49-F238E27FC236}">
                <a16:creationId xmlns:a16="http://schemas.microsoft.com/office/drawing/2014/main" id="{3EEB2AEB-8E49-4ACA-B336-2172945DA4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93824" y="0"/>
            <a:ext cx="2698176" cy="1795513"/>
          </a:xfrm>
          <a:prstGeom prst="rect">
            <a:avLst/>
          </a:prstGeom>
        </p:spPr>
      </p:pic>
    </p:spTree>
    <p:extLst>
      <p:ext uri="{BB962C8B-B14F-4D97-AF65-F5344CB8AC3E}">
        <p14:creationId xmlns:p14="http://schemas.microsoft.com/office/powerpoint/2010/main" val="505658805"/>
      </p:ext>
    </p:extLst>
  </p:cSld>
  <p:clrMapOvr>
    <a:masterClrMapping/>
  </p:clrMapOvr>
  <mc:AlternateContent xmlns:mc="http://schemas.openxmlformats.org/markup-compatibility/2006">
    <mc:Choice xmlns:p14="http://schemas.microsoft.com/office/powerpoint/2010/main" Requires="p14">
      <p:transition spd="slow" p14:dur="1300">
        <p14:pan dir="d"/>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EE93B-F343-4EC5-9BDD-781E80A37EB6}"/>
              </a:ext>
            </a:extLst>
          </p:cNvPr>
          <p:cNvSpPr>
            <a:spLocks noGrp="1"/>
          </p:cNvSpPr>
          <p:nvPr>
            <p:ph type="title"/>
          </p:nvPr>
        </p:nvSpPr>
        <p:spPr/>
        <p:txBody>
          <a:bodyPr>
            <a:normAutofit/>
          </a:bodyPr>
          <a:lstStyle/>
          <a:p>
            <a:r>
              <a:rPr lang="en-US" sz="5400" b="1" dirty="0">
                <a:solidFill>
                  <a:schemeClr val="bg1"/>
                </a:solidFill>
                <a:latin typeface="Algerian" panose="04020705040A02060702" pitchFamily="82" charset="0"/>
              </a:rPr>
              <a:t>Focus on the bread</a:t>
            </a:r>
          </a:p>
        </p:txBody>
      </p:sp>
      <p:sp>
        <p:nvSpPr>
          <p:cNvPr id="3" name="Content Placeholder 2">
            <a:extLst>
              <a:ext uri="{FF2B5EF4-FFF2-40B4-BE49-F238E27FC236}">
                <a16:creationId xmlns:a16="http://schemas.microsoft.com/office/drawing/2014/main" id="{28396B5C-6C6D-46CF-B0AA-DC48B6ED5C79}"/>
              </a:ext>
            </a:extLst>
          </p:cNvPr>
          <p:cNvSpPr>
            <a:spLocks noGrp="1"/>
          </p:cNvSpPr>
          <p:nvPr>
            <p:ph idx="1"/>
          </p:nvPr>
        </p:nvSpPr>
        <p:spPr>
          <a:xfrm>
            <a:off x="838200" y="1899137"/>
            <a:ext cx="10515600" cy="4593738"/>
          </a:xfrm>
        </p:spPr>
        <p:txBody>
          <a:bodyPr>
            <a:normAutofit/>
          </a:bodyPr>
          <a:lstStyle/>
          <a:p>
            <a:pPr marR="0" algn="l" rtl="0"/>
            <a:r>
              <a:rPr lang="en-US" sz="3200" b="1" i="0" u="none" strike="noStrike" baseline="0" dirty="0">
                <a:solidFill>
                  <a:schemeClr val="bg1"/>
                </a:solidFill>
                <a:latin typeface="Verdana" panose="020B0604030504040204" pitchFamily="34" charset="0"/>
              </a:rPr>
              <a:t>(John 6:34)  Then they said to Him, "Lord, give us this bread always."</a:t>
            </a:r>
          </a:p>
          <a:p>
            <a:pPr marR="0" algn="l" rtl="0"/>
            <a:r>
              <a:rPr lang="en-US" sz="3200" b="1" i="0" u="none" strike="noStrike" baseline="0" dirty="0">
                <a:solidFill>
                  <a:schemeClr val="bg1"/>
                </a:solidFill>
                <a:latin typeface="Verdana" panose="020B0604030504040204" pitchFamily="34" charset="0"/>
              </a:rPr>
              <a:t>(John 6:35)  And Jesus said to them, "I am the bread of life. He who comes to Me shall never hunger, and he who believes in Me shall never thirst.</a:t>
            </a:r>
          </a:p>
        </p:txBody>
      </p:sp>
      <p:pic>
        <p:nvPicPr>
          <p:cNvPr id="4" name="Picture 3">
            <a:extLst>
              <a:ext uri="{FF2B5EF4-FFF2-40B4-BE49-F238E27FC236}">
                <a16:creationId xmlns:a16="http://schemas.microsoft.com/office/drawing/2014/main" id="{3EEB2AEB-8E49-4ACA-B336-2172945DA4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93824" y="0"/>
            <a:ext cx="2698176" cy="1795513"/>
          </a:xfrm>
          <a:prstGeom prst="rect">
            <a:avLst/>
          </a:prstGeom>
        </p:spPr>
      </p:pic>
    </p:spTree>
    <p:extLst>
      <p:ext uri="{BB962C8B-B14F-4D97-AF65-F5344CB8AC3E}">
        <p14:creationId xmlns:p14="http://schemas.microsoft.com/office/powerpoint/2010/main" val="2872716502"/>
      </p:ext>
    </p:extLst>
  </p:cSld>
  <p:clrMapOvr>
    <a:masterClrMapping/>
  </p:clrMapOvr>
  <mc:AlternateContent xmlns:mc="http://schemas.openxmlformats.org/markup-compatibility/2006">
    <mc:Choice xmlns:p14="http://schemas.microsoft.com/office/powerpoint/2010/main" Requires="p14">
      <p:transition spd="slow" p14:dur="1300">
        <p14:pan dir="d"/>
      </p:transition>
    </mc:Choice>
    <mc:Fallback>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TotalTime>
  <Words>1386</Words>
  <Application>Microsoft Office PowerPoint</Application>
  <PresentationFormat>Widescreen</PresentationFormat>
  <Paragraphs>92</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Algerian</vt:lpstr>
      <vt:lpstr>Arial</vt:lpstr>
      <vt:lpstr>Calibri</vt:lpstr>
      <vt:lpstr>Calibri Light</vt:lpstr>
      <vt:lpstr>Verdana</vt:lpstr>
      <vt:lpstr>Office Theme</vt:lpstr>
      <vt:lpstr>Focus on Communion</vt:lpstr>
      <vt:lpstr>Introduction</vt:lpstr>
      <vt:lpstr>Song – He loves me</vt:lpstr>
      <vt:lpstr>Song – Oft we come together</vt:lpstr>
      <vt:lpstr>Focus on the bread</vt:lpstr>
      <vt:lpstr>Focus on the bread</vt:lpstr>
      <vt:lpstr>Focus on the bread</vt:lpstr>
      <vt:lpstr>Focus on the bread</vt:lpstr>
      <vt:lpstr>Focus on the bread</vt:lpstr>
      <vt:lpstr>Focus on the bread</vt:lpstr>
      <vt:lpstr>Focus on the bread</vt:lpstr>
      <vt:lpstr>Focus on the bread</vt:lpstr>
      <vt:lpstr>Focus on the cup</vt:lpstr>
      <vt:lpstr>Focus on the cup</vt:lpstr>
      <vt:lpstr>Focus on the cup</vt:lpstr>
      <vt:lpstr>Focus on the cup</vt:lpstr>
      <vt:lpstr>Focus on the cup</vt:lpstr>
      <vt:lpstr>Focus on the cup</vt:lpstr>
      <vt:lpstr>Focus on the cup</vt:lpstr>
      <vt:lpstr>Focus on the cup</vt:lpstr>
      <vt:lpstr>Closing thoughts</vt:lpstr>
      <vt:lpstr>Closing thoughts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Focus on Communion</dc:title>
  <dc:creator>Manly Luscombe</dc:creator>
  <cp:lastModifiedBy>Manly Luscombe</cp:lastModifiedBy>
  <cp:revision>2</cp:revision>
  <dcterms:created xsi:type="dcterms:W3CDTF">2021-08-30T22:10:00Z</dcterms:created>
  <dcterms:modified xsi:type="dcterms:W3CDTF">2021-08-30T23:29:27Z</dcterms:modified>
</cp:coreProperties>
</file>